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5" r:id="rId3"/>
    <p:sldMasterId id="2147483667" r:id="rId4"/>
    <p:sldMasterId id="2147483670" r:id="rId5"/>
    <p:sldMasterId id="2147483672" r:id="rId6"/>
    <p:sldMasterId id="2147483702" r:id="rId7"/>
    <p:sldMasterId id="2147483742" r:id="rId8"/>
  </p:sldMasterIdLst>
  <p:notesMasterIdLst>
    <p:notesMasterId r:id="rId32"/>
  </p:notesMasterIdLst>
  <p:sldIdLst>
    <p:sldId id="316" r:id="rId9"/>
    <p:sldId id="366" r:id="rId10"/>
    <p:sldId id="381" r:id="rId11"/>
    <p:sldId id="382" r:id="rId12"/>
    <p:sldId id="301" r:id="rId13"/>
    <p:sldId id="361" r:id="rId14"/>
    <p:sldId id="368" r:id="rId15"/>
    <p:sldId id="364" r:id="rId16"/>
    <p:sldId id="365" r:id="rId17"/>
    <p:sldId id="369" r:id="rId18"/>
    <p:sldId id="384" r:id="rId19"/>
    <p:sldId id="374" r:id="rId20"/>
    <p:sldId id="372" r:id="rId21"/>
    <p:sldId id="383" r:id="rId22"/>
    <p:sldId id="376" r:id="rId23"/>
    <p:sldId id="385" r:id="rId24"/>
    <p:sldId id="375" r:id="rId25"/>
    <p:sldId id="386" r:id="rId26"/>
    <p:sldId id="373" r:id="rId27"/>
    <p:sldId id="371" r:id="rId28"/>
    <p:sldId id="378" r:id="rId29"/>
    <p:sldId id="379" r:id="rId30"/>
    <p:sldId id="377" r:id="rId3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Ricardo Gonzalez Sepulveda" initials="JRG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C5C5C"/>
    <a:srgbClr val="1F4E79"/>
    <a:srgbClr val="222F7C"/>
    <a:srgbClr val="D21E2B"/>
    <a:srgbClr val="FECACE"/>
    <a:srgbClr val="B70101"/>
    <a:srgbClr val="2B2852"/>
    <a:srgbClr val="1F2A6F"/>
    <a:srgbClr val="1D28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94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44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28ABDA-7771-47CC-A611-5016448528A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B8C93217-96C0-4022-AC83-9DBD5F48002F}">
      <dgm:prSet phldrT="[Texto]" custT="1"/>
      <dgm:spPr/>
      <dgm:t>
        <a:bodyPr/>
        <a:lstStyle/>
        <a:p>
          <a:r>
            <a:rPr lang="es-CO" sz="1600" dirty="0" smtClean="0">
              <a:solidFill>
                <a:srgbClr val="000000"/>
              </a:solidFill>
            </a:rPr>
            <a:t>Definición de objetivos de proyecto. </a:t>
          </a:r>
          <a:endParaRPr lang="es-ES" sz="1600" dirty="0">
            <a:solidFill>
              <a:srgbClr val="000000"/>
            </a:solidFill>
          </a:endParaRPr>
        </a:p>
      </dgm:t>
    </dgm:pt>
    <dgm:pt modelId="{4CA27712-A35C-400E-A497-CAFAD62CA9C0}" type="parTrans" cxnId="{48034233-6C65-4396-8D0F-3837A35922EA}">
      <dgm:prSet/>
      <dgm:spPr/>
      <dgm:t>
        <a:bodyPr/>
        <a:lstStyle/>
        <a:p>
          <a:endParaRPr lang="es-ES"/>
        </a:p>
      </dgm:t>
    </dgm:pt>
    <dgm:pt modelId="{24CEF990-3369-48E9-8F8B-3A5B89A03BA0}" type="sibTrans" cxnId="{48034233-6C65-4396-8D0F-3837A35922EA}">
      <dgm:prSet/>
      <dgm:spPr/>
      <dgm:t>
        <a:bodyPr/>
        <a:lstStyle/>
        <a:p>
          <a:endParaRPr lang="es-ES"/>
        </a:p>
      </dgm:t>
    </dgm:pt>
    <dgm:pt modelId="{B56F430A-F397-4C50-9B1F-28D10C66238D}">
      <dgm:prSet phldrT="[Texto]" custT="1"/>
      <dgm:spPr/>
      <dgm:t>
        <a:bodyPr/>
        <a:lstStyle/>
        <a:p>
          <a:r>
            <a:rPr lang="es-CO" sz="1600" smtClean="0">
              <a:solidFill>
                <a:srgbClr val="000000"/>
              </a:solidFill>
            </a:rPr>
            <a:t>Criterios para realización del diagnóstico DevOps</a:t>
          </a:r>
          <a:endParaRPr lang="es-ES" sz="1600" dirty="0">
            <a:solidFill>
              <a:srgbClr val="000000"/>
            </a:solidFill>
          </a:endParaRPr>
        </a:p>
      </dgm:t>
    </dgm:pt>
    <dgm:pt modelId="{36F086E7-A9A6-4FB7-B0E9-92E9DB2EDF8F}" type="parTrans" cxnId="{DB22F64A-A7B2-4069-A30B-28038B1D8863}">
      <dgm:prSet/>
      <dgm:spPr/>
      <dgm:t>
        <a:bodyPr/>
        <a:lstStyle/>
        <a:p>
          <a:endParaRPr lang="es-ES"/>
        </a:p>
      </dgm:t>
    </dgm:pt>
    <dgm:pt modelId="{C97827BA-C7DA-46DE-AABD-DBC7FF3673D8}" type="sibTrans" cxnId="{DB22F64A-A7B2-4069-A30B-28038B1D8863}">
      <dgm:prSet/>
      <dgm:spPr/>
      <dgm:t>
        <a:bodyPr/>
        <a:lstStyle/>
        <a:p>
          <a:endParaRPr lang="es-ES"/>
        </a:p>
      </dgm:t>
    </dgm:pt>
    <dgm:pt modelId="{10B4C57A-E731-4AB8-8F08-32635EC08BDE}">
      <dgm:prSet phldrT="[Texto]" custT="1"/>
      <dgm:spPr/>
      <dgm:t>
        <a:bodyPr/>
        <a:lstStyle/>
        <a:p>
          <a:r>
            <a:rPr lang="es-CO" sz="1600" smtClean="0">
              <a:solidFill>
                <a:srgbClr val="000000"/>
              </a:solidFill>
            </a:rPr>
            <a:t>Plan de proyecto de acuerdo a estrategia definida.</a:t>
          </a:r>
          <a:endParaRPr lang="es-ES" sz="1600" dirty="0">
            <a:solidFill>
              <a:srgbClr val="000000"/>
            </a:solidFill>
          </a:endParaRPr>
        </a:p>
      </dgm:t>
    </dgm:pt>
    <dgm:pt modelId="{90F892DC-0A0D-4FB1-9E6C-8D565BBD36EE}" type="parTrans" cxnId="{EAC83307-3CBA-44D5-BF0F-26A27F7BB92E}">
      <dgm:prSet/>
      <dgm:spPr/>
      <dgm:t>
        <a:bodyPr/>
        <a:lstStyle/>
        <a:p>
          <a:endParaRPr lang="es-ES"/>
        </a:p>
      </dgm:t>
    </dgm:pt>
    <dgm:pt modelId="{40B339CF-58FE-4C44-A9BB-3A1E6AA32E04}" type="sibTrans" cxnId="{EAC83307-3CBA-44D5-BF0F-26A27F7BB92E}">
      <dgm:prSet/>
      <dgm:spPr/>
      <dgm:t>
        <a:bodyPr/>
        <a:lstStyle/>
        <a:p>
          <a:endParaRPr lang="es-ES"/>
        </a:p>
      </dgm:t>
    </dgm:pt>
    <dgm:pt modelId="{9672EFF7-3F65-469B-9FA1-71A11A5B7FEE}">
      <dgm:prSet phldrT="[Texto]" custT="1"/>
      <dgm:spPr/>
      <dgm:t>
        <a:bodyPr/>
        <a:lstStyle/>
        <a:p>
          <a:r>
            <a:rPr lang="es-CO" sz="1600" smtClean="0">
              <a:solidFill>
                <a:srgbClr val="000000"/>
              </a:solidFill>
            </a:rPr>
            <a:t>Herramientas DevOps instaladas en ambientes acordados.</a:t>
          </a:r>
          <a:endParaRPr lang="es-ES" sz="1600" dirty="0">
            <a:solidFill>
              <a:srgbClr val="000000"/>
            </a:solidFill>
          </a:endParaRPr>
        </a:p>
      </dgm:t>
    </dgm:pt>
    <dgm:pt modelId="{00271A20-DA3D-4541-B15B-80A438DB97D4}" type="parTrans" cxnId="{CBCBD189-CF36-4212-ADAE-0AED6930AA73}">
      <dgm:prSet/>
      <dgm:spPr/>
      <dgm:t>
        <a:bodyPr/>
        <a:lstStyle/>
        <a:p>
          <a:endParaRPr lang="es-ES"/>
        </a:p>
      </dgm:t>
    </dgm:pt>
    <dgm:pt modelId="{A9E8F7F8-93E0-4C48-8CD5-29EF29756D9D}" type="sibTrans" cxnId="{CBCBD189-CF36-4212-ADAE-0AED6930AA73}">
      <dgm:prSet/>
      <dgm:spPr/>
      <dgm:t>
        <a:bodyPr/>
        <a:lstStyle/>
        <a:p>
          <a:endParaRPr lang="es-ES"/>
        </a:p>
      </dgm:t>
    </dgm:pt>
    <dgm:pt modelId="{B55F4691-D62D-46C8-A41B-3996C5169B8C}">
      <dgm:prSet phldrT="[Texto]" custT="1"/>
      <dgm:spPr/>
      <dgm:t>
        <a:bodyPr/>
        <a:lstStyle/>
        <a:p>
          <a:r>
            <a:rPr lang="es-CO" sz="1600" smtClean="0">
              <a:solidFill>
                <a:srgbClr val="000000"/>
              </a:solidFill>
            </a:rPr>
            <a:t>Aplicaciones definidas en esquemas de integración y/o en entrega continua.</a:t>
          </a:r>
          <a:endParaRPr lang="es-ES" sz="1600" dirty="0">
            <a:solidFill>
              <a:srgbClr val="000000"/>
            </a:solidFill>
          </a:endParaRPr>
        </a:p>
      </dgm:t>
    </dgm:pt>
    <dgm:pt modelId="{1CF923CA-29D9-4D52-89F3-DFAE59D674DD}" type="parTrans" cxnId="{7A81DDA4-2E18-4AE9-BD0C-AE7C01D516B9}">
      <dgm:prSet/>
      <dgm:spPr/>
      <dgm:t>
        <a:bodyPr/>
        <a:lstStyle/>
        <a:p>
          <a:endParaRPr lang="es-ES"/>
        </a:p>
      </dgm:t>
    </dgm:pt>
    <dgm:pt modelId="{F1435A56-E29B-4545-83D3-65CDEA9C99F5}" type="sibTrans" cxnId="{7A81DDA4-2E18-4AE9-BD0C-AE7C01D516B9}">
      <dgm:prSet/>
      <dgm:spPr/>
      <dgm:t>
        <a:bodyPr/>
        <a:lstStyle/>
        <a:p>
          <a:endParaRPr lang="es-ES"/>
        </a:p>
      </dgm:t>
    </dgm:pt>
    <dgm:pt modelId="{D992ACF7-3E40-4ED9-8687-2F627ACDBF1E}">
      <dgm:prSet phldrT="[Texto]" custT="1"/>
      <dgm:spPr/>
      <dgm:t>
        <a:bodyPr/>
        <a:lstStyle/>
        <a:p>
          <a:r>
            <a:rPr lang="es-CO" sz="1600" dirty="0" smtClean="0">
              <a:solidFill>
                <a:srgbClr val="000000"/>
              </a:solidFill>
            </a:rPr>
            <a:t>Informe de mejoras a procesos (desarrollo, de despliegue, de aseguramiento de calidad, de homologación, de auditoría y todos los procesos de entrega de aplicaciones a usuarios finales). </a:t>
          </a:r>
          <a:endParaRPr lang="es-ES" sz="1600" dirty="0">
            <a:solidFill>
              <a:srgbClr val="000000"/>
            </a:solidFill>
          </a:endParaRPr>
        </a:p>
      </dgm:t>
    </dgm:pt>
    <dgm:pt modelId="{FE1A770F-7B82-4239-B6B2-208CEFE35F6E}" type="parTrans" cxnId="{260980BD-EA1D-4FEB-9DC4-4D8834CF0759}">
      <dgm:prSet/>
      <dgm:spPr/>
      <dgm:t>
        <a:bodyPr/>
        <a:lstStyle/>
        <a:p>
          <a:endParaRPr lang="es-ES"/>
        </a:p>
      </dgm:t>
    </dgm:pt>
    <dgm:pt modelId="{48EE1937-D1C4-4DC6-B666-165896774800}" type="sibTrans" cxnId="{260980BD-EA1D-4FEB-9DC4-4D8834CF0759}">
      <dgm:prSet/>
      <dgm:spPr/>
      <dgm:t>
        <a:bodyPr/>
        <a:lstStyle/>
        <a:p>
          <a:endParaRPr lang="es-ES"/>
        </a:p>
      </dgm:t>
    </dgm:pt>
    <dgm:pt modelId="{3567AA53-FF40-4598-BEBB-57375C802FEA}">
      <dgm:prSet phldrT="[Texto]" custT="1"/>
      <dgm:spPr/>
      <dgm:t>
        <a:bodyPr/>
        <a:lstStyle/>
        <a:p>
          <a:r>
            <a:rPr lang="es-CO" sz="1600" smtClean="0">
              <a:solidFill>
                <a:srgbClr val="000000"/>
              </a:solidFill>
            </a:rPr>
            <a:t>Informes de seguimiento al cumplimiento de objetivos. </a:t>
          </a:r>
          <a:endParaRPr lang="es-ES" sz="1600" dirty="0">
            <a:solidFill>
              <a:srgbClr val="000000"/>
            </a:solidFill>
          </a:endParaRPr>
        </a:p>
      </dgm:t>
    </dgm:pt>
    <dgm:pt modelId="{AAAF72AB-7983-4019-8C1A-F24472426DC0}" type="parTrans" cxnId="{EA9360F1-0E35-4696-8FC3-E712F3537CDA}">
      <dgm:prSet/>
      <dgm:spPr/>
      <dgm:t>
        <a:bodyPr/>
        <a:lstStyle/>
        <a:p>
          <a:endParaRPr lang="es-ES"/>
        </a:p>
      </dgm:t>
    </dgm:pt>
    <dgm:pt modelId="{CEAB63F7-3EB3-4A29-B427-6CC0B6886A30}" type="sibTrans" cxnId="{EA9360F1-0E35-4696-8FC3-E712F3537CDA}">
      <dgm:prSet/>
      <dgm:spPr/>
      <dgm:t>
        <a:bodyPr/>
        <a:lstStyle/>
        <a:p>
          <a:endParaRPr lang="es-ES"/>
        </a:p>
      </dgm:t>
    </dgm:pt>
    <dgm:pt modelId="{DB45C8E6-0117-48C4-A355-DD8344EE6E01}" type="pres">
      <dgm:prSet presAssocID="{B728ABDA-7771-47CC-A611-5016448528A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D8EDDBBC-D638-454C-802B-F32ACC5EFFD5}" type="pres">
      <dgm:prSet presAssocID="{B728ABDA-7771-47CC-A611-5016448528A8}" presName="Name1" presStyleCnt="0"/>
      <dgm:spPr/>
    </dgm:pt>
    <dgm:pt modelId="{CA34A0FE-5AC5-4E7A-A5A0-5FFE7698E6F8}" type="pres">
      <dgm:prSet presAssocID="{B728ABDA-7771-47CC-A611-5016448528A8}" presName="cycle" presStyleCnt="0"/>
      <dgm:spPr/>
    </dgm:pt>
    <dgm:pt modelId="{0BDEDC34-406C-48B2-8046-4AD2EDD8DBD5}" type="pres">
      <dgm:prSet presAssocID="{B728ABDA-7771-47CC-A611-5016448528A8}" presName="srcNode" presStyleLbl="node1" presStyleIdx="0" presStyleCnt="7"/>
      <dgm:spPr/>
    </dgm:pt>
    <dgm:pt modelId="{0A7A3908-94BE-4BEC-A832-F1A3CDD444DF}" type="pres">
      <dgm:prSet presAssocID="{B728ABDA-7771-47CC-A611-5016448528A8}" presName="conn" presStyleLbl="parChTrans1D2" presStyleIdx="0" presStyleCnt="1"/>
      <dgm:spPr/>
      <dgm:t>
        <a:bodyPr/>
        <a:lstStyle/>
        <a:p>
          <a:endParaRPr lang="es-ES"/>
        </a:p>
      </dgm:t>
    </dgm:pt>
    <dgm:pt modelId="{40A9D75B-5FF4-43B6-BFB2-59384A654375}" type="pres">
      <dgm:prSet presAssocID="{B728ABDA-7771-47CC-A611-5016448528A8}" presName="extraNode" presStyleLbl="node1" presStyleIdx="0" presStyleCnt="7"/>
      <dgm:spPr/>
    </dgm:pt>
    <dgm:pt modelId="{992A368A-1D9E-4F28-8310-06D7D6F80E39}" type="pres">
      <dgm:prSet presAssocID="{B728ABDA-7771-47CC-A611-5016448528A8}" presName="dstNode" presStyleLbl="node1" presStyleIdx="0" presStyleCnt="7"/>
      <dgm:spPr/>
    </dgm:pt>
    <dgm:pt modelId="{9FF74EFC-29B2-4DDB-96E2-A8D180D47BB7}" type="pres">
      <dgm:prSet presAssocID="{B8C93217-96C0-4022-AC83-9DBD5F48002F}" presName="text_1" presStyleLbl="node1" presStyleIdx="0" presStyleCnt="7" custScaleX="10075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DDA12D3-7428-4E78-94D1-E3AF28323556}" type="pres">
      <dgm:prSet presAssocID="{B8C93217-96C0-4022-AC83-9DBD5F48002F}" presName="accent_1" presStyleCnt="0"/>
      <dgm:spPr/>
    </dgm:pt>
    <dgm:pt modelId="{35C4F68B-A264-4956-B537-031791426FA6}" type="pres">
      <dgm:prSet presAssocID="{B8C93217-96C0-4022-AC83-9DBD5F48002F}" presName="accentRepeatNode" presStyleLbl="solidFgAcc1" presStyleIdx="0" presStyleCnt="7"/>
      <dgm:spPr/>
    </dgm:pt>
    <dgm:pt modelId="{A2F8ABB0-5133-4FBC-AFB3-E0AC03D168A2}" type="pres">
      <dgm:prSet presAssocID="{B56F430A-F397-4C50-9B1F-28D10C66238D}" presName="text_2" presStyleLbl="node1" presStyleIdx="1" presStyleCnt="7" custScaleX="10075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6A0F327-4BCC-4865-A0E7-CDEBFE8DCF0A}" type="pres">
      <dgm:prSet presAssocID="{B56F430A-F397-4C50-9B1F-28D10C66238D}" presName="accent_2" presStyleCnt="0"/>
      <dgm:spPr/>
    </dgm:pt>
    <dgm:pt modelId="{2085E29F-C795-415C-A22F-61268EA450CB}" type="pres">
      <dgm:prSet presAssocID="{B56F430A-F397-4C50-9B1F-28D10C66238D}" presName="accentRepeatNode" presStyleLbl="solidFgAcc1" presStyleIdx="1" presStyleCnt="7"/>
      <dgm:spPr/>
    </dgm:pt>
    <dgm:pt modelId="{5A932978-247C-4331-9179-7332F7BA924E}" type="pres">
      <dgm:prSet presAssocID="{10B4C57A-E731-4AB8-8F08-32635EC08BDE}" presName="text_3" presStyleLbl="node1" presStyleIdx="2" presStyleCnt="7" custScaleX="10075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8AD3010-BC7C-4E90-AA31-7B99B36FCE7F}" type="pres">
      <dgm:prSet presAssocID="{10B4C57A-E731-4AB8-8F08-32635EC08BDE}" presName="accent_3" presStyleCnt="0"/>
      <dgm:spPr/>
    </dgm:pt>
    <dgm:pt modelId="{1761B20D-E1A8-4BDB-8778-3CCA23A9CCFB}" type="pres">
      <dgm:prSet presAssocID="{10B4C57A-E731-4AB8-8F08-32635EC08BDE}" presName="accentRepeatNode" presStyleLbl="solidFgAcc1" presStyleIdx="2" presStyleCnt="7"/>
      <dgm:spPr/>
    </dgm:pt>
    <dgm:pt modelId="{96548157-DB33-44C6-8B42-29997604D5AE}" type="pres">
      <dgm:prSet presAssocID="{9672EFF7-3F65-469B-9FA1-71A11A5B7FEE}" presName="text_4" presStyleLbl="node1" presStyleIdx="3" presStyleCnt="7" custScaleX="10075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7A0F93B-044C-409F-9F8B-8894B97EE1F1}" type="pres">
      <dgm:prSet presAssocID="{9672EFF7-3F65-469B-9FA1-71A11A5B7FEE}" presName="accent_4" presStyleCnt="0"/>
      <dgm:spPr/>
    </dgm:pt>
    <dgm:pt modelId="{96782384-1E6D-4B95-A216-ED0AD8B0C6A7}" type="pres">
      <dgm:prSet presAssocID="{9672EFF7-3F65-469B-9FA1-71A11A5B7FEE}" presName="accentRepeatNode" presStyleLbl="solidFgAcc1" presStyleIdx="3" presStyleCnt="7"/>
      <dgm:spPr/>
    </dgm:pt>
    <dgm:pt modelId="{B72C31B7-B6C1-4B58-90D0-183EE204C928}" type="pres">
      <dgm:prSet presAssocID="{B55F4691-D62D-46C8-A41B-3996C5169B8C}" presName="text_5" presStyleLbl="node1" presStyleIdx="4" presStyleCnt="7" custScaleX="10075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3377753-22AD-401F-BFDC-DF87DF6E0325}" type="pres">
      <dgm:prSet presAssocID="{B55F4691-D62D-46C8-A41B-3996C5169B8C}" presName="accent_5" presStyleCnt="0"/>
      <dgm:spPr/>
    </dgm:pt>
    <dgm:pt modelId="{156F8BA0-D21F-445D-8803-8F01BFCC9EA9}" type="pres">
      <dgm:prSet presAssocID="{B55F4691-D62D-46C8-A41B-3996C5169B8C}" presName="accentRepeatNode" presStyleLbl="solidFgAcc1" presStyleIdx="4" presStyleCnt="7"/>
      <dgm:spPr/>
    </dgm:pt>
    <dgm:pt modelId="{D24DE505-E6A4-4B7E-B9E5-592264B2699C}" type="pres">
      <dgm:prSet presAssocID="{D992ACF7-3E40-4ED9-8687-2F627ACDBF1E}" presName="text_6" presStyleLbl="node1" presStyleIdx="5" presStyleCnt="7" custScaleX="100758" custScaleY="14796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D496513-3412-4F61-B9FB-6B076C84A348}" type="pres">
      <dgm:prSet presAssocID="{D992ACF7-3E40-4ED9-8687-2F627ACDBF1E}" presName="accent_6" presStyleCnt="0"/>
      <dgm:spPr/>
    </dgm:pt>
    <dgm:pt modelId="{29AEABA8-A672-4A7D-8FD6-CCA3EAB8C870}" type="pres">
      <dgm:prSet presAssocID="{D992ACF7-3E40-4ED9-8687-2F627ACDBF1E}" presName="accentRepeatNode" presStyleLbl="solidFgAcc1" presStyleIdx="5" presStyleCnt="7"/>
      <dgm:spPr/>
    </dgm:pt>
    <dgm:pt modelId="{02E9E9C6-0097-43B4-AB4F-12F0AA5A2F89}" type="pres">
      <dgm:prSet presAssocID="{3567AA53-FF40-4598-BEBB-57375C802FEA}" presName="text_7" presStyleLbl="node1" presStyleIdx="6" presStyleCnt="7" custScaleX="10075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8E3A6F7-4EBC-4CE5-8F32-FEA65AE2F117}" type="pres">
      <dgm:prSet presAssocID="{3567AA53-FF40-4598-BEBB-57375C802FEA}" presName="accent_7" presStyleCnt="0"/>
      <dgm:spPr/>
    </dgm:pt>
    <dgm:pt modelId="{79DF350C-DA34-4FFD-8FB0-3BD264C6047B}" type="pres">
      <dgm:prSet presAssocID="{3567AA53-FF40-4598-BEBB-57375C802FEA}" presName="accentRepeatNode" presStyleLbl="solidFgAcc1" presStyleIdx="6" presStyleCnt="7"/>
      <dgm:spPr/>
    </dgm:pt>
  </dgm:ptLst>
  <dgm:cxnLst>
    <dgm:cxn modelId="{2F7E42F3-CADA-4DD9-B321-72883A051919}" type="presOf" srcId="{10B4C57A-E731-4AB8-8F08-32635EC08BDE}" destId="{5A932978-247C-4331-9179-7332F7BA924E}" srcOrd="0" destOrd="0" presId="urn:microsoft.com/office/officeart/2008/layout/VerticalCurvedList"/>
    <dgm:cxn modelId="{DE3CB2AE-44E8-4EFF-81A1-B1B7CCF305A7}" type="presOf" srcId="{B56F430A-F397-4C50-9B1F-28D10C66238D}" destId="{A2F8ABB0-5133-4FBC-AFB3-E0AC03D168A2}" srcOrd="0" destOrd="0" presId="urn:microsoft.com/office/officeart/2008/layout/VerticalCurvedList"/>
    <dgm:cxn modelId="{7A81DDA4-2E18-4AE9-BD0C-AE7C01D516B9}" srcId="{B728ABDA-7771-47CC-A611-5016448528A8}" destId="{B55F4691-D62D-46C8-A41B-3996C5169B8C}" srcOrd="4" destOrd="0" parTransId="{1CF923CA-29D9-4D52-89F3-DFAE59D674DD}" sibTransId="{F1435A56-E29B-4545-83D3-65CDEA9C99F5}"/>
    <dgm:cxn modelId="{9C3870C0-421A-4B6A-860B-5DAA584F2116}" type="presOf" srcId="{B55F4691-D62D-46C8-A41B-3996C5169B8C}" destId="{B72C31B7-B6C1-4B58-90D0-183EE204C928}" srcOrd="0" destOrd="0" presId="urn:microsoft.com/office/officeart/2008/layout/VerticalCurvedList"/>
    <dgm:cxn modelId="{DB22F64A-A7B2-4069-A30B-28038B1D8863}" srcId="{B728ABDA-7771-47CC-A611-5016448528A8}" destId="{B56F430A-F397-4C50-9B1F-28D10C66238D}" srcOrd="1" destOrd="0" parTransId="{36F086E7-A9A6-4FB7-B0E9-92E9DB2EDF8F}" sibTransId="{C97827BA-C7DA-46DE-AABD-DBC7FF3673D8}"/>
    <dgm:cxn modelId="{1059D3CC-4513-44A1-B763-7675F6FDB0C2}" type="presOf" srcId="{D992ACF7-3E40-4ED9-8687-2F627ACDBF1E}" destId="{D24DE505-E6A4-4B7E-B9E5-592264B2699C}" srcOrd="0" destOrd="0" presId="urn:microsoft.com/office/officeart/2008/layout/VerticalCurvedList"/>
    <dgm:cxn modelId="{4BA88C19-88E3-41DE-BD0F-A4A46164F729}" type="presOf" srcId="{3567AA53-FF40-4598-BEBB-57375C802FEA}" destId="{02E9E9C6-0097-43B4-AB4F-12F0AA5A2F89}" srcOrd="0" destOrd="0" presId="urn:microsoft.com/office/officeart/2008/layout/VerticalCurvedList"/>
    <dgm:cxn modelId="{6CDDDF87-648F-41B8-82B7-477ABEB53A18}" type="presOf" srcId="{B728ABDA-7771-47CC-A611-5016448528A8}" destId="{DB45C8E6-0117-48C4-A355-DD8344EE6E01}" srcOrd="0" destOrd="0" presId="urn:microsoft.com/office/officeart/2008/layout/VerticalCurvedList"/>
    <dgm:cxn modelId="{A4D9C3EC-E892-4C9D-B8C7-27BB42DF61BE}" type="presOf" srcId="{24CEF990-3369-48E9-8F8B-3A5B89A03BA0}" destId="{0A7A3908-94BE-4BEC-A832-F1A3CDD444DF}" srcOrd="0" destOrd="0" presId="urn:microsoft.com/office/officeart/2008/layout/VerticalCurvedList"/>
    <dgm:cxn modelId="{EAC83307-3CBA-44D5-BF0F-26A27F7BB92E}" srcId="{B728ABDA-7771-47CC-A611-5016448528A8}" destId="{10B4C57A-E731-4AB8-8F08-32635EC08BDE}" srcOrd="2" destOrd="0" parTransId="{90F892DC-0A0D-4FB1-9E6C-8D565BBD36EE}" sibTransId="{40B339CF-58FE-4C44-A9BB-3A1E6AA32E04}"/>
    <dgm:cxn modelId="{260980BD-EA1D-4FEB-9DC4-4D8834CF0759}" srcId="{B728ABDA-7771-47CC-A611-5016448528A8}" destId="{D992ACF7-3E40-4ED9-8687-2F627ACDBF1E}" srcOrd="5" destOrd="0" parTransId="{FE1A770F-7B82-4239-B6B2-208CEFE35F6E}" sibTransId="{48EE1937-D1C4-4DC6-B666-165896774800}"/>
    <dgm:cxn modelId="{48034233-6C65-4396-8D0F-3837A35922EA}" srcId="{B728ABDA-7771-47CC-A611-5016448528A8}" destId="{B8C93217-96C0-4022-AC83-9DBD5F48002F}" srcOrd="0" destOrd="0" parTransId="{4CA27712-A35C-400E-A497-CAFAD62CA9C0}" sibTransId="{24CEF990-3369-48E9-8F8B-3A5B89A03BA0}"/>
    <dgm:cxn modelId="{F4B4F3B4-2892-4BED-BC24-76E26425C4F7}" type="presOf" srcId="{B8C93217-96C0-4022-AC83-9DBD5F48002F}" destId="{9FF74EFC-29B2-4DDB-96E2-A8D180D47BB7}" srcOrd="0" destOrd="0" presId="urn:microsoft.com/office/officeart/2008/layout/VerticalCurvedList"/>
    <dgm:cxn modelId="{A463CF97-0A42-4CE6-AB77-4EA73B6048BC}" type="presOf" srcId="{9672EFF7-3F65-469B-9FA1-71A11A5B7FEE}" destId="{96548157-DB33-44C6-8B42-29997604D5AE}" srcOrd="0" destOrd="0" presId="urn:microsoft.com/office/officeart/2008/layout/VerticalCurvedList"/>
    <dgm:cxn modelId="{EA9360F1-0E35-4696-8FC3-E712F3537CDA}" srcId="{B728ABDA-7771-47CC-A611-5016448528A8}" destId="{3567AA53-FF40-4598-BEBB-57375C802FEA}" srcOrd="6" destOrd="0" parTransId="{AAAF72AB-7983-4019-8C1A-F24472426DC0}" sibTransId="{CEAB63F7-3EB3-4A29-B427-6CC0B6886A30}"/>
    <dgm:cxn modelId="{CBCBD189-CF36-4212-ADAE-0AED6930AA73}" srcId="{B728ABDA-7771-47CC-A611-5016448528A8}" destId="{9672EFF7-3F65-469B-9FA1-71A11A5B7FEE}" srcOrd="3" destOrd="0" parTransId="{00271A20-DA3D-4541-B15B-80A438DB97D4}" sibTransId="{A9E8F7F8-93E0-4C48-8CD5-29EF29756D9D}"/>
    <dgm:cxn modelId="{EDB04067-9151-4CC3-A929-B02F045EE393}" type="presParOf" srcId="{DB45C8E6-0117-48C4-A355-DD8344EE6E01}" destId="{D8EDDBBC-D638-454C-802B-F32ACC5EFFD5}" srcOrd="0" destOrd="0" presId="urn:microsoft.com/office/officeart/2008/layout/VerticalCurvedList"/>
    <dgm:cxn modelId="{715EF429-9E19-452F-902E-90E61304BBCB}" type="presParOf" srcId="{D8EDDBBC-D638-454C-802B-F32ACC5EFFD5}" destId="{CA34A0FE-5AC5-4E7A-A5A0-5FFE7698E6F8}" srcOrd="0" destOrd="0" presId="urn:microsoft.com/office/officeart/2008/layout/VerticalCurvedList"/>
    <dgm:cxn modelId="{C2B188FD-D42E-4550-ADE5-F50C1D3EE4C1}" type="presParOf" srcId="{CA34A0FE-5AC5-4E7A-A5A0-5FFE7698E6F8}" destId="{0BDEDC34-406C-48B2-8046-4AD2EDD8DBD5}" srcOrd="0" destOrd="0" presId="urn:microsoft.com/office/officeart/2008/layout/VerticalCurvedList"/>
    <dgm:cxn modelId="{D1E58E40-7BB8-4A8F-86EA-9A2509BB3BBA}" type="presParOf" srcId="{CA34A0FE-5AC5-4E7A-A5A0-5FFE7698E6F8}" destId="{0A7A3908-94BE-4BEC-A832-F1A3CDD444DF}" srcOrd="1" destOrd="0" presId="urn:microsoft.com/office/officeart/2008/layout/VerticalCurvedList"/>
    <dgm:cxn modelId="{2BB2BA40-3A81-483B-BC76-67A549013F65}" type="presParOf" srcId="{CA34A0FE-5AC5-4E7A-A5A0-5FFE7698E6F8}" destId="{40A9D75B-5FF4-43B6-BFB2-59384A654375}" srcOrd="2" destOrd="0" presId="urn:microsoft.com/office/officeart/2008/layout/VerticalCurvedList"/>
    <dgm:cxn modelId="{5B7EA1AA-C01B-449E-96F7-578C5221AF33}" type="presParOf" srcId="{CA34A0FE-5AC5-4E7A-A5A0-5FFE7698E6F8}" destId="{992A368A-1D9E-4F28-8310-06D7D6F80E39}" srcOrd="3" destOrd="0" presId="urn:microsoft.com/office/officeart/2008/layout/VerticalCurvedList"/>
    <dgm:cxn modelId="{B2A77909-75EE-488D-B30D-CB6B7EFF4EBB}" type="presParOf" srcId="{D8EDDBBC-D638-454C-802B-F32ACC5EFFD5}" destId="{9FF74EFC-29B2-4DDB-96E2-A8D180D47BB7}" srcOrd="1" destOrd="0" presId="urn:microsoft.com/office/officeart/2008/layout/VerticalCurvedList"/>
    <dgm:cxn modelId="{02670C9E-FC89-4A03-A0B3-51F2DC8559E8}" type="presParOf" srcId="{D8EDDBBC-D638-454C-802B-F32ACC5EFFD5}" destId="{0DDA12D3-7428-4E78-94D1-E3AF28323556}" srcOrd="2" destOrd="0" presId="urn:microsoft.com/office/officeart/2008/layout/VerticalCurvedList"/>
    <dgm:cxn modelId="{64BAFA77-FDEF-4A0B-AB81-CC009FC2B89A}" type="presParOf" srcId="{0DDA12D3-7428-4E78-94D1-E3AF28323556}" destId="{35C4F68B-A264-4956-B537-031791426FA6}" srcOrd="0" destOrd="0" presId="urn:microsoft.com/office/officeart/2008/layout/VerticalCurvedList"/>
    <dgm:cxn modelId="{082949E6-523C-4E97-AF9C-13CE3CD493FB}" type="presParOf" srcId="{D8EDDBBC-D638-454C-802B-F32ACC5EFFD5}" destId="{A2F8ABB0-5133-4FBC-AFB3-E0AC03D168A2}" srcOrd="3" destOrd="0" presId="urn:microsoft.com/office/officeart/2008/layout/VerticalCurvedList"/>
    <dgm:cxn modelId="{C98A3431-C3BE-4F28-8BE1-E4924C2B0E21}" type="presParOf" srcId="{D8EDDBBC-D638-454C-802B-F32ACC5EFFD5}" destId="{06A0F327-4BCC-4865-A0E7-CDEBFE8DCF0A}" srcOrd="4" destOrd="0" presId="urn:microsoft.com/office/officeart/2008/layout/VerticalCurvedList"/>
    <dgm:cxn modelId="{35144BCB-0CCD-494D-8FC6-F380E2BAB728}" type="presParOf" srcId="{06A0F327-4BCC-4865-A0E7-CDEBFE8DCF0A}" destId="{2085E29F-C795-415C-A22F-61268EA450CB}" srcOrd="0" destOrd="0" presId="urn:microsoft.com/office/officeart/2008/layout/VerticalCurvedList"/>
    <dgm:cxn modelId="{CDDD07AC-670D-4652-A695-F5D11D009205}" type="presParOf" srcId="{D8EDDBBC-D638-454C-802B-F32ACC5EFFD5}" destId="{5A932978-247C-4331-9179-7332F7BA924E}" srcOrd="5" destOrd="0" presId="urn:microsoft.com/office/officeart/2008/layout/VerticalCurvedList"/>
    <dgm:cxn modelId="{7AC9950C-DDF5-4953-9FE8-6CCCC3088544}" type="presParOf" srcId="{D8EDDBBC-D638-454C-802B-F32ACC5EFFD5}" destId="{98AD3010-BC7C-4E90-AA31-7B99B36FCE7F}" srcOrd="6" destOrd="0" presId="urn:microsoft.com/office/officeart/2008/layout/VerticalCurvedList"/>
    <dgm:cxn modelId="{814D70E8-78CC-417B-B7D8-DB34CE7EBB03}" type="presParOf" srcId="{98AD3010-BC7C-4E90-AA31-7B99B36FCE7F}" destId="{1761B20D-E1A8-4BDB-8778-3CCA23A9CCFB}" srcOrd="0" destOrd="0" presId="urn:microsoft.com/office/officeart/2008/layout/VerticalCurvedList"/>
    <dgm:cxn modelId="{642397E6-5F2D-46E1-9E00-E6198FD5DF24}" type="presParOf" srcId="{D8EDDBBC-D638-454C-802B-F32ACC5EFFD5}" destId="{96548157-DB33-44C6-8B42-29997604D5AE}" srcOrd="7" destOrd="0" presId="urn:microsoft.com/office/officeart/2008/layout/VerticalCurvedList"/>
    <dgm:cxn modelId="{1741E293-53C3-4390-B284-C989872D6069}" type="presParOf" srcId="{D8EDDBBC-D638-454C-802B-F32ACC5EFFD5}" destId="{C7A0F93B-044C-409F-9F8B-8894B97EE1F1}" srcOrd="8" destOrd="0" presId="urn:microsoft.com/office/officeart/2008/layout/VerticalCurvedList"/>
    <dgm:cxn modelId="{08DC934B-FB1B-45CF-BD41-59E09F8272EE}" type="presParOf" srcId="{C7A0F93B-044C-409F-9F8B-8894B97EE1F1}" destId="{96782384-1E6D-4B95-A216-ED0AD8B0C6A7}" srcOrd="0" destOrd="0" presId="urn:microsoft.com/office/officeart/2008/layout/VerticalCurvedList"/>
    <dgm:cxn modelId="{70360FFC-C4AC-4619-88E3-3EEE96F8257B}" type="presParOf" srcId="{D8EDDBBC-D638-454C-802B-F32ACC5EFFD5}" destId="{B72C31B7-B6C1-4B58-90D0-183EE204C928}" srcOrd="9" destOrd="0" presId="urn:microsoft.com/office/officeart/2008/layout/VerticalCurvedList"/>
    <dgm:cxn modelId="{D70A0746-95E5-49F2-A0DE-E72C5ED15ECE}" type="presParOf" srcId="{D8EDDBBC-D638-454C-802B-F32ACC5EFFD5}" destId="{E3377753-22AD-401F-BFDC-DF87DF6E0325}" srcOrd="10" destOrd="0" presId="urn:microsoft.com/office/officeart/2008/layout/VerticalCurvedList"/>
    <dgm:cxn modelId="{E998AA15-728B-4F08-A87C-3050835FCBD2}" type="presParOf" srcId="{E3377753-22AD-401F-BFDC-DF87DF6E0325}" destId="{156F8BA0-D21F-445D-8803-8F01BFCC9EA9}" srcOrd="0" destOrd="0" presId="urn:microsoft.com/office/officeart/2008/layout/VerticalCurvedList"/>
    <dgm:cxn modelId="{F24C8B20-5494-4D25-BC28-8FBC352344FE}" type="presParOf" srcId="{D8EDDBBC-D638-454C-802B-F32ACC5EFFD5}" destId="{D24DE505-E6A4-4B7E-B9E5-592264B2699C}" srcOrd="11" destOrd="0" presId="urn:microsoft.com/office/officeart/2008/layout/VerticalCurvedList"/>
    <dgm:cxn modelId="{00C2683C-1790-42E2-8648-93566C6402DE}" type="presParOf" srcId="{D8EDDBBC-D638-454C-802B-F32ACC5EFFD5}" destId="{CD496513-3412-4F61-B9FB-6B076C84A348}" srcOrd="12" destOrd="0" presId="urn:microsoft.com/office/officeart/2008/layout/VerticalCurvedList"/>
    <dgm:cxn modelId="{6ADA69CD-987D-47DA-A60C-B6CF1328EF54}" type="presParOf" srcId="{CD496513-3412-4F61-B9FB-6B076C84A348}" destId="{29AEABA8-A672-4A7D-8FD6-CCA3EAB8C870}" srcOrd="0" destOrd="0" presId="urn:microsoft.com/office/officeart/2008/layout/VerticalCurvedList"/>
    <dgm:cxn modelId="{BE32AD90-BEE8-4EA2-98D0-2506F508381D}" type="presParOf" srcId="{D8EDDBBC-D638-454C-802B-F32ACC5EFFD5}" destId="{02E9E9C6-0097-43B4-AB4F-12F0AA5A2F89}" srcOrd="13" destOrd="0" presId="urn:microsoft.com/office/officeart/2008/layout/VerticalCurvedList"/>
    <dgm:cxn modelId="{03D04A9B-FF2C-43D0-8C4F-00760189A6F8}" type="presParOf" srcId="{D8EDDBBC-D638-454C-802B-F32ACC5EFFD5}" destId="{A8E3A6F7-4EBC-4CE5-8F32-FEA65AE2F117}" srcOrd="14" destOrd="0" presId="urn:microsoft.com/office/officeart/2008/layout/VerticalCurvedList"/>
    <dgm:cxn modelId="{DCA4D109-D76A-4FF6-825D-19B53B82FB48}" type="presParOf" srcId="{A8E3A6F7-4EBC-4CE5-8F32-FEA65AE2F117}" destId="{79DF350C-DA34-4FFD-8FB0-3BD264C6047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7A3908-94BE-4BEC-A832-F1A3CDD444DF}">
      <dsp:nvSpPr>
        <dsp:cNvPr id="0" name=""/>
        <dsp:cNvSpPr/>
      </dsp:nvSpPr>
      <dsp:spPr>
        <a:xfrm>
          <a:off x="-6185573" y="-944691"/>
          <a:ext cx="7350384" cy="7350384"/>
        </a:xfrm>
        <a:prstGeom prst="blockArc">
          <a:avLst>
            <a:gd name="adj1" fmla="val 18900000"/>
            <a:gd name="adj2" fmla="val 2700000"/>
            <a:gd name="adj3" fmla="val 294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74EFC-29B2-4DDB-96E2-A8D180D47BB7}">
      <dsp:nvSpPr>
        <dsp:cNvPr id="0" name=""/>
        <dsp:cNvSpPr/>
      </dsp:nvSpPr>
      <dsp:spPr>
        <a:xfrm>
          <a:off x="337957" y="248257"/>
          <a:ext cx="7998881" cy="496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3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>
              <a:solidFill>
                <a:srgbClr val="000000"/>
              </a:solidFill>
            </a:rPr>
            <a:t>Definición de objetivos de proyecto. </a:t>
          </a:r>
          <a:endParaRPr lang="es-ES" sz="1600" kern="1200" dirty="0">
            <a:solidFill>
              <a:srgbClr val="000000"/>
            </a:solidFill>
          </a:endParaRPr>
        </a:p>
      </dsp:txBody>
      <dsp:txXfrm>
        <a:off x="337957" y="248257"/>
        <a:ext cx="7998881" cy="496295"/>
      </dsp:txXfrm>
    </dsp:sp>
    <dsp:sp modelId="{35C4F68B-A264-4956-B537-031791426FA6}">
      <dsp:nvSpPr>
        <dsp:cNvPr id="0" name=""/>
        <dsp:cNvSpPr/>
      </dsp:nvSpPr>
      <dsp:spPr>
        <a:xfrm>
          <a:off x="57860" y="186220"/>
          <a:ext cx="620369" cy="6203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8ABB0-5133-4FBC-AFB3-E0AC03D168A2}">
      <dsp:nvSpPr>
        <dsp:cNvPr id="0" name=""/>
        <dsp:cNvSpPr/>
      </dsp:nvSpPr>
      <dsp:spPr>
        <a:xfrm>
          <a:off x="789101" y="993137"/>
          <a:ext cx="7546034" cy="496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3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smtClean="0">
              <a:solidFill>
                <a:srgbClr val="000000"/>
              </a:solidFill>
            </a:rPr>
            <a:t>Criterios para realización del diagnóstico DevOps</a:t>
          </a:r>
          <a:endParaRPr lang="es-ES" sz="1600" kern="1200" dirty="0">
            <a:solidFill>
              <a:srgbClr val="000000"/>
            </a:solidFill>
          </a:endParaRPr>
        </a:p>
      </dsp:txBody>
      <dsp:txXfrm>
        <a:off x="789101" y="993137"/>
        <a:ext cx="7546034" cy="496295"/>
      </dsp:txXfrm>
    </dsp:sp>
    <dsp:sp modelId="{2085E29F-C795-415C-A22F-61268EA450CB}">
      <dsp:nvSpPr>
        <dsp:cNvPr id="0" name=""/>
        <dsp:cNvSpPr/>
      </dsp:nvSpPr>
      <dsp:spPr>
        <a:xfrm>
          <a:off x="507300" y="931100"/>
          <a:ext cx="620369" cy="6203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932978-247C-4331-9179-7332F7BA924E}">
      <dsp:nvSpPr>
        <dsp:cNvPr id="0" name=""/>
        <dsp:cNvSpPr/>
      </dsp:nvSpPr>
      <dsp:spPr>
        <a:xfrm>
          <a:off x="1036325" y="1737471"/>
          <a:ext cx="7297876" cy="496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3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smtClean="0">
              <a:solidFill>
                <a:srgbClr val="000000"/>
              </a:solidFill>
            </a:rPr>
            <a:t>Plan de proyecto de acuerdo a estrategia definida.</a:t>
          </a:r>
          <a:endParaRPr lang="es-ES" sz="1600" kern="1200" dirty="0">
            <a:solidFill>
              <a:srgbClr val="000000"/>
            </a:solidFill>
          </a:endParaRPr>
        </a:p>
      </dsp:txBody>
      <dsp:txXfrm>
        <a:off x="1036325" y="1737471"/>
        <a:ext cx="7297876" cy="496295"/>
      </dsp:txXfrm>
    </dsp:sp>
    <dsp:sp modelId="{1761B20D-E1A8-4BDB-8778-3CCA23A9CCFB}">
      <dsp:nvSpPr>
        <dsp:cNvPr id="0" name=""/>
        <dsp:cNvSpPr/>
      </dsp:nvSpPr>
      <dsp:spPr>
        <a:xfrm>
          <a:off x="753591" y="1675434"/>
          <a:ext cx="620369" cy="6203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48157-DB33-44C6-8B42-29997604D5AE}">
      <dsp:nvSpPr>
        <dsp:cNvPr id="0" name=""/>
        <dsp:cNvSpPr/>
      </dsp:nvSpPr>
      <dsp:spPr>
        <a:xfrm>
          <a:off x="1115262" y="2482352"/>
          <a:ext cx="7218642" cy="496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3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smtClean="0">
              <a:solidFill>
                <a:srgbClr val="000000"/>
              </a:solidFill>
            </a:rPr>
            <a:t>Herramientas DevOps instaladas en ambientes acordados.</a:t>
          </a:r>
          <a:endParaRPr lang="es-ES" sz="1600" kern="1200" dirty="0">
            <a:solidFill>
              <a:srgbClr val="000000"/>
            </a:solidFill>
          </a:endParaRPr>
        </a:p>
      </dsp:txBody>
      <dsp:txXfrm>
        <a:off x="1115262" y="2482352"/>
        <a:ext cx="7218642" cy="496295"/>
      </dsp:txXfrm>
    </dsp:sp>
    <dsp:sp modelId="{96782384-1E6D-4B95-A216-ED0AD8B0C6A7}">
      <dsp:nvSpPr>
        <dsp:cNvPr id="0" name=""/>
        <dsp:cNvSpPr/>
      </dsp:nvSpPr>
      <dsp:spPr>
        <a:xfrm>
          <a:off x="832230" y="2420315"/>
          <a:ext cx="620369" cy="6203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C31B7-B6C1-4B58-90D0-183EE204C928}">
      <dsp:nvSpPr>
        <dsp:cNvPr id="0" name=""/>
        <dsp:cNvSpPr/>
      </dsp:nvSpPr>
      <dsp:spPr>
        <a:xfrm>
          <a:off x="1036325" y="3227232"/>
          <a:ext cx="7297876" cy="496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3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smtClean="0">
              <a:solidFill>
                <a:srgbClr val="000000"/>
              </a:solidFill>
            </a:rPr>
            <a:t>Aplicaciones definidas en esquemas de integración y/o en entrega continua.</a:t>
          </a:r>
          <a:endParaRPr lang="es-ES" sz="1600" kern="1200" dirty="0">
            <a:solidFill>
              <a:srgbClr val="000000"/>
            </a:solidFill>
          </a:endParaRPr>
        </a:p>
      </dsp:txBody>
      <dsp:txXfrm>
        <a:off x="1036325" y="3227232"/>
        <a:ext cx="7297876" cy="496295"/>
      </dsp:txXfrm>
    </dsp:sp>
    <dsp:sp modelId="{156F8BA0-D21F-445D-8803-8F01BFCC9EA9}">
      <dsp:nvSpPr>
        <dsp:cNvPr id="0" name=""/>
        <dsp:cNvSpPr/>
      </dsp:nvSpPr>
      <dsp:spPr>
        <a:xfrm>
          <a:off x="753591" y="3165195"/>
          <a:ext cx="620369" cy="6203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DE505-E6A4-4B7E-B9E5-592264B2699C}">
      <dsp:nvSpPr>
        <dsp:cNvPr id="0" name=""/>
        <dsp:cNvSpPr/>
      </dsp:nvSpPr>
      <dsp:spPr>
        <a:xfrm>
          <a:off x="789101" y="3852535"/>
          <a:ext cx="7546034" cy="7343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3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dirty="0" smtClean="0">
              <a:solidFill>
                <a:srgbClr val="000000"/>
              </a:solidFill>
            </a:rPr>
            <a:t>Informe de mejoras a procesos (desarrollo, de despliegue, de aseguramiento de calidad, de homologación, de auditoría y todos los procesos de entrega de aplicaciones a usuarios finales). </a:t>
          </a:r>
          <a:endParaRPr lang="es-ES" sz="1600" kern="1200" dirty="0">
            <a:solidFill>
              <a:srgbClr val="000000"/>
            </a:solidFill>
          </a:endParaRPr>
        </a:p>
      </dsp:txBody>
      <dsp:txXfrm>
        <a:off x="789101" y="3852535"/>
        <a:ext cx="7546034" cy="734358"/>
      </dsp:txXfrm>
    </dsp:sp>
    <dsp:sp modelId="{29AEABA8-A672-4A7D-8FD6-CCA3EAB8C870}">
      <dsp:nvSpPr>
        <dsp:cNvPr id="0" name=""/>
        <dsp:cNvSpPr/>
      </dsp:nvSpPr>
      <dsp:spPr>
        <a:xfrm>
          <a:off x="507300" y="3909529"/>
          <a:ext cx="620369" cy="6203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9E9C6-0097-43B4-AB4F-12F0AA5A2F89}">
      <dsp:nvSpPr>
        <dsp:cNvPr id="0" name=""/>
        <dsp:cNvSpPr/>
      </dsp:nvSpPr>
      <dsp:spPr>
        <a:xfrm>
          <a:off x="337957" y="4716447"/>
          <a:ext cx="7998881" cy="49629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935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600" kern="1200" smtClean="0">
              <a:solidFill>
                <a:srgbClr val="000000"/>
              </a:solidFill>
            </a:rPr>
            <a:t>Informes de seguimiento al cumplimiento de objetivos. </a:t>
          </a:r>
          <a:endParaRPr lang="es-ES" sz="1600" kern="1200" dirty="0">
            <a:solidFill>
              <a:srgbClr val="000000"/>
            </a:solidFill>
          </a:endParaRPr>
        </a:p>
      </dsp:txBody>
      <dsp:txXfrm>
        <a:off x="337957" y="4716447"/>
        <a:ext cx="7998881" cy="496295"/>
      </dsp:txXfrm>
    </dsp:sp>
    <dsp:sp modelId="{79DF350C-DA34-4FFD-8FB0-3BD264C6047B}">
      <dsp:nvSpPr>
        <dsp:cNvPr id="0" name=""/>
        <dsp:cNvSpPr/>
      </dsp:nvSpPr>
      <dsp:spPr>
        <a:xfrm>
          <a:off x="57860" y="4654410"/>
          <a:ext cx="620369" cy="6203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FB961-F4C8-4DD4-9BC0-AF960CB1E74D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F52A7-347C-4CEA-9562-2470999A8D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9782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80.000</a:t>
            </a:r>
            <a:r>
              <a:rPr lang="es-CO" baseline="0" dirty="0"/>
              <a:t> pesos el </a:t>
            </a:r>
            <a:r>
              <a:rPr lang="es-CO" baseline="0" dirty="0" err="1"/>
              <a:t>assestment</a:t>
            </a:r>
            <a:endParaRPr lang="es-CO" baseline="0" dirty="0"/>
          </a:p>
          <a:p>
            <a:r>
              <a:rPr lang="es-CO" baseline="0" dirty="0"/>
              <a:t>Entre 40-60 para perfiles de segunda etapa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52A7-347C-4CEA-9562-2470999A8DC0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899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80.000</a:t>
            </a:r>
            <a:r>
              <a:rPr lang="es-CO" baseline="0" dirty="0"/>
              <a:t> pesos el </a:t>
            </a:r>
            <a:r>
              <a:rPr lang="es-CO" baseline="0" dirty="0" err="1"/>
              <a:t>assestment</a:t>
            </a:r>
            <a:endParaRPr lang="es-CO" baseline="0" dirty="0"/>
          </a:p>
          <a:p>
            <a:r>
              <a:rPr lang="es-CO" baseline="0" dirty="0"/>
              <a:t>Entre 40-60 para perfiles de segunda etapa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52A7-347C-4CEA-9562-2470999A8DC0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8124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80.000</a:t>
            </a:r>
            <a:r>
              <a:rPr lang="es-CO" baseline="0" dirty="0"/>
              <a:t> pesos el </a:t>
            </a:r>
            <a:r>
              <a:rPr lang="es-CO" baseline="0" dirty="0" err="1"/>
              <a:t>assestment</a:t>
            </a:r>
            <a:endParaRPr lang="es-CO" baseline="0" dirty="0"/>
          </a:p>
          <a:p>
            <a:r>
              <a:rPr lang="es-CO" baseline="0" dirty="0"/>
              <a:t>Entre 40-60 para perfiles de segunda etapa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52A7-347C-4CEA-9562-2470999A8DC0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435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55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Como estos cambios son importantes… pero el mas importante esta</a:t>
            </a:r>
            <a:r>
              <a:rPr lang="es-CO" baseline="0" dirty="0" smtClean="0"/>
              <a:t> en el ámbito de la colaboración..</a:t>
            </a:r>
          </a:p>
          <a:p>
            <a:r>
              <a:rPr lang="es-CO" baseline="0" dirty="0" smtClean="0"/>
              <a:t>Y esta forma de colaborar permite a la empresa aprovechar el conocimiento para </a:t>
            </a:r>
            <a:r>
              <a:rPr lang="es-CO" baseline="0" dirty="0" err="1" smtClean="0"/>
              <a:t>asi</a:t>
            </a:r>
            <a:r>
              <a:rPr lang="es-CO" baseline="0" dirty="0" smtClean="0"/>
              <a:t> potenciar sus negocios…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1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0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emf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0.emf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0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0.emf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0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9.png"/><Relationship Id="rId4" Type="http://schemas.openxmlformats.org/officeDocument/2006/relationships/image" Target="../media/image10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0.emf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62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831A2F62-4B9E-EC45-8EFC-2BE0B450C61B}" type="datetimeFigureOut">
              <a:rPr lang="en-US" sz="1620" smtClean="0">
                <a:solidFill>
                  <a:prstClr val="black"/>
                </a:solidFill>
              </a:rPr>
              <a:t>11/15/2018</a:t>
            </a:fld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82296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1EA32A71-FB20-2449-89AC-E37906542E52}" type="slidenum">
              <a:rPr lang="en-US" sz="1620" smtClean="0">
                <a:solidFill>
                  <a:prstClr val="black"/>
                </a:solidFill>
              </a:rPr>
              <a:t>‹Nº›</a:t>
            </a:fld>
            <a:endParaRPr lang="en-US" sz="162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831A2F62-4B9E-EC45-8EFC-2BE0B450C61B}" type="datetimeFigureOut">
              <a:rPr lang="en-US" sz="1620" smtClean="0">
                <a:solidFill>
                  <a:prstClr val="black"/>
                </a:solidFill>
              </a:rPr>
              <a:t>11/15/2018</a:t>
            </a:fld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82296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1EA32A71-FB20-2449-89AC-E37906542E52}" type="slidenum">
              <a:rPr lang="en-US" sz="1620" smtClean="0">
                <a:solidFill>
                  <a:prstClr val="black"/>
                </a:solidFill>
              </a:rPr>
              <a:t>‹Nº›</a:t>
            </a:fld>
            <a:endParaRPr lang="en-US" sz="162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3525" y="146761"/>
            <a:ext cx="1166495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765"/>
            <a:fld id="{7C53A172-85E4-0A46-87DE-6A56089DE688}" type="datetimeFigureOut">
              <a:rPr lang="pt-BR" smtClean="0">
                <a:solidFill>
                  <a:prstClr val="black"/>
                </a:solidFill>
              </a:rPr>
              <a:t>15/11/2018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3765"/>
            <a:endParaRPr lang="pt-BR">
              <a:solidFill>
                <a:prstClr val="black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765"/>
            <a:fld id="{1845F1FF-624F-E541-A13E-6B769728D0BC}" type="slidenum">
              <a:rPr lang="pt-BR" smtClean="0">
                <a:solidFill>
                  <a:prstClr val="black"/>
                </a:solidFill>
              </a:rPr>
              <a:t>‹Nº›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20" tIns="45720" rIns="45720" bIns="45720"/>
          <a:lstStyle>
            <a:lvl1pPr algn="l" defTabSz="913765">
              <a:lnSpc>
                <a:spcPct val="90000"/>
              </a:lnSpc>
              <a:defRPr sz="4400"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20" tIns="45720" rIns="45720" bIns="45720" anchor="t"/>
          <a:lstStyle>
            <a:lvl1pPr marL="228600" indent="-228600" defTabSz="913765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95300" indent="-266700" defTabSz="913765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777240" indent="-320040" defTabSz="913765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041400" indent="-355600" defTabSz="913765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270000" indent="-355600" defTabSz="913765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6170" y="6404294"/>
            <a:ext cx="257632" cy="269240"/>
          </a:xfrm>
          <a:prstGeom prst="rect">
            <a:avLst/>
          </a:prstGeom>
        </p:spPr>
        <p:txBody>
          <a:bodyPr lIns="45720" tIns="45720" rIns="45720" bIns="45720" anchor="ctr"/>
          <a:lstStyle>
            <a:lvl1pPr algn="r" defTabSz="913765">
              <a:defRPr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 lang="es-CO" sz="1620" smtClean="0"/>
              <a:t>‹Nº›</a:t>
            </a:fld>
            <a:endParaRPr lang="es-CO" sz="162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831A2F62-4B9E-EC45-8EFC-2BE0B450C61B}" type="datetimeFigureOut">
              <a:rPr lang="en-US" sz="1620" smtClean="0">
                <a:solidFill>
                  <a:prstClr val="black"/>
                </a:solidFill>
              </a:rPr>
              <a:t>11/15/2018</a:t>
            </a:fld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82296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1EA32A71-FB20-2449-89AC-E37906542E52}" type="slidenum">
              <a:rPr lang="en-US" sz="1620" smtClean="0">
                <a:solidFill>
                  <a:prstClr val="black"/>
                </a:solidFill>
              </a:rPr>
              <a:t>‹Nº›</a:t>
            </a:fld>
            <a:endParaRPr lang="en-US" sz="162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3525" y="105818"/>
            <a:ext cx="11664952" cy="890470"/>
          </a:xfrm>
          <a:prstGeom prst="rect">
            <a:avLst/>
          </a:prstGeom>
        </p:spPr>
        <p:txBody>
          <a:bodyPr tIns="0" bIns="0">
            <a:noAutofit/>
          </a:bodyPr>
          <a:lstStyle>
            <a:lvl1pPr>
              <a:defRPr sz="4000" b="0">
                <a:solidFill>
                  <a:srgbClr val="348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-13716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822960"/>
            <a:fld id="{1845F1FF-624F-E541-A13E-6B769728D0BC}" type="slidenum">
              <a:rPr lang="pt-BR" smtClean="0">
                <a:solidFill>
                  <a:prstClr val="black"/>
                </a:solidFill>
              </a:rPr>
              <a:t>‹Nº›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11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152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344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4096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783DC-58BA-8C47-8154-70EE430D2D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005CA8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249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777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681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C72DCB-A1B7-0F49-B223-FFF48A7C2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126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17E72-24E9-954C-BE3E-9FEB1FCB27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FDC5B-2426-484D-85D4-545E99D9C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87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1FA07-D955-A148-983B-E01335AA0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05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C613B-3F7A-224F-8230-A5234D8653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288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4A5D7-22F2-5C4D-96CB-699FBB2F2E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05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9C906A-D67F-5047-A9E6-390569691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831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7BCBE-D941-614F-B23D-67A4A68AA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612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87138-4860-F346-A25A-DAAC9E562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92D050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830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54206-DAF5-3A45-92E5-145010524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562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21EF3-8C8F-674D-AE22-345EA4388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50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7BE5E-9D9A-5B4D-A9C3-BC4C6E06F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66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9369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98179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9923AA-E315-564D-A089-926B71FBE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069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5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60761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142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85C4A-E33A-2147-9991-9EB9C0997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128" r="971"/>
          <a:stretch/>
        </p:blipFill>
        <p:spPr>
          <a:xfrm>
            <a:off x="0" y="0"/>
            <a:ext cx="1219744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7DD3B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512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>
                <a:solidFill>
                  <a:schemeClr val="accent5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1AA80-5C4F-C247-B032-63117D1EF2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55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FCB8E-82D8-214B-927A-EA0C9673D5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955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56686-1A3A-7A48-A6B9-7C6FD4C9B5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ángulo 21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Forma libre 22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chemeClr val="accent6"/>
          </a:solidFill>
        </p:grpSpPr>
        <p:sp>
          <p:nvSpPr>
            <p:cNvPr id="14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44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99DBD-857C-044B-B8F7-F8AF4364D3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25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145"/>
          <a:stretch/>
        </p:blipFill>
        <p:spPr>
          <a:xfrm>
            <a:off x="0" y="-1518557"/>
            <a:ext cx="12175958" cy="83765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26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022" r="1160"/>
          <a:stretch/>
        </p:blipFill>
        <p:spPr>
          <a:xfrm>
            <a:off x="0" y="-8965"/>
            <a:ext cx="12174071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934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26F32-ACC3-5E4C-B403-7E673E6BA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8315" r="1491" b="10234"/>
          <a:stretch/>
        </p:blipFill>
        <p:spPr>
          <a:xfrm>
            <a:off x="0" y="35169"/>
            <a:ext cx="12133385" cy="682283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619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3C730-D1F4-F340-8A7E-0BF5A15AB2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369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9C52B-AD03-8741-9006-141191184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Forma libre 10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1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91F4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58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58839-4E07-D74C-B279-449D4DAA2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66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153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990600" y="2539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005CA8"/>
                </a:solidFill>
              </a:rPr>
              <a:t>section TITLE</a:t>
            </a:r>
            <a:endParaRPr lang="en-US" dirty="0">
              <a:solidFill>
                <a:srgbClr val="005CA8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2454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836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005CA8"/>
                </a:solidFill>
              </a:rPr>
              <a:t>Click to edit Master title style</a:t>
            </a:r>
            <a:endParaRPr lang="en-US" dirty="0">
              <a:solidFill>
                <a:srgbClr val="005CA8"/>
              </a:solidFill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005CA8"/>
                </a:solidFill>
              </a:rPr>
              <a:t>Click to edit Master subtitle style</a:t>
            </a:r>
            <a:endParaRPr lang="en-US" dirty="0">
              <a:solidFill>
                <a:srgbClr val="005CA8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206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5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098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803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34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7405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11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1554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783DC-58BA-8C47-8154-70EE430D2D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005CA8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686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890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329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699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610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4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3499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10432371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90383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3057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4828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5418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66155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5123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6653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59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964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426883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683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4676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80856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914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34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41" Type="http://schemas.openxmlformats.org/officeDocument/2006/relationships/image" Target="../media/image10.emf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theme" Target="../theme/theme7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image" Target="../media/image10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69697-0B46-4EB2-9097-542E408B299B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035" y="6582980"/>
            <a:ext cx="1053461" cy="202033"/>
          </a:xfrm>
          <a:prstGeom prst="rect">
            <a:avLst/>
          </a:prstGeom>
        </p:spPr>
      </p:pic>
      <p:grpSp>
        <p:nvGrpSpPr>
          <p:cNvPr id="5" name="Grupo 4"/>
          <p:cNvGrpSpPr/>
          <p:nvPr userDrawn="1"/>
        </p:nvGrpSpPr>
        <p:grpSpPr>
          <a:xfrm>
            <a:off x="0" y="6281990"/>
            <a:ext cx="10584180" cy="626362"/>
            <a:chOff x="0" y="5234992"/>
            <a:chExt cx="8820150" cy="521968"/>
          </a:xfrm>
        </p:grpSpPr>
        <p:grpSp>
          <p:nvGrpSpPr>
            <p:cNvPr id="4" name="Grupo 3"/>
            <p:cNvGrpSpPr/>
            <p:nvPr userDrawn="1"/>
          </p:nvGrpSpPr>
          <p:grpSpPr>
            <a:xfrm>
              <a:off x="0" y="5234992"/>
              <a:ext cx="7381875" cy="521968"/>
              <a:chOff x="0" y="5234992"/>
              <a:chExt cx="7381875" cy="521968"/>
            </a:xfrm>
          </p:grpSpPr>
          <p:pic>
            <p:nvPicPr>
              <p:cNvPr id="10" name="Imagem 6"/>
              <p:cNvPicPr>
                <a:picLocks noChangeAspect="1"/>
              </p:cNvPicPr>
              <p:nvPr userDrawn="1"/>
            </p:nvPicPr>
            <p:blipFill rotWithShape="1">
              <a:blip r:embed="rId7"/>
              <a:srcRect t="1" r="18886" b="-8842"/>
              <a:stretch>
                <a:fillRect/>
              </a:stretch>
            </p:blipFill>
            <p:spPr>
              <a:xfrm>
                <a:off x="0" y="5234992"/>
                <a:ext cx="4387850" cy="521968"/>
              </a:xfrm>
              <a:prstGeom prst="rect">
                <a:avLst/>
              </a:prstGeom>
            </p:spPr>
          </p:pic>
          <p:pic>
            <p:nvPicPr>
              <p:cNvPr id="12" name="Imagem 6"/>
              <p:cNvPicPr>
                <a:picLocks noChangeAspect="1"/>
              </p:cNvPicPr>
              <p:nvPr userDrawn="1"/>
            </p:nvPicPr>
            <p:blipFill rotWithShape="1">
              <a:blip r:embed="rId7"/>
              <a:srcRect l="17960" t="1" r="26693" b="-8842"/>
              <a:stretch>
                <a:fillRect/>
              </a:stretch>
            </p:blipFill>
            <p:spPr>
              <a:xfrm>
                <a:off x="4387850" y="5234992"/>
                <a:ext cx="2994025" cy="521968"/>
              </a:xfrm>
              <a:prstGeom prst="rect">
                <a:avLst/>
              </a:prstGeom>
            </p:spPr>
          </p:pic>
        </p:grpSp>
        <p:pic>
          <p:nvPicPr>
            <p:cNvPr id="17" name="Imagem 6"/>
            <p:cNvPicPr>
              <a:picLocks noChangeAspect="1"/>
            </p:cNvPicPr>
            <p:nvPr userDrawn="1"/>
          </p:nvPicPr>
          <p:blipFill rotWithShape="1">
            <a:blip r:embed="rId7"/>
            <a:srcRect l="17960" t="1" r="14221" b="-8842"/>
            <a:stretch>
              <a:fillRect/>
            </a:stretch>
          </p:blipFill>
          <p:spPr>
            <a:xfrm>
              <a:off x="5151437" y="5234992"/>
              <a:ext cx="3668713" cy="521968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3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-14623" y="1"/>
            <a:ext cx="1219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pt-BR">
              <a:solidFill>
                <a:prstClr val="white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r="32467" b="9963"/>
          <a:stretch>
            <a:fillRect/>
          </a:stretch>
        </p:blipFill>
        <p:spPr>
          <a:xfrm>
            <a:off x="7277101" y="2"/>
            <a:ext cx="4514850" cy="3924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0" name="Retângulo 19"/>
          <p:cNvSpPr/>
          <p:nvPr userDrawn="1"/>
        </p:nvSpPr>
        <p:spPr>
          <a:xfrm>
            <a:off x="-1" y="-1"/>
            <a:ext cx="12192000" cy="685800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/>
            <a:endParaRPr lang="pt-BR" sz="1620">
              <a:solidFill>
                <a:prstClr val="white"/>
              </a:solidFill>
            </a:endParaRPr>
          </a:p>
        </p:txBody>
      </p:sp>
      <p:pic>
        <p:nvPicPr>
          <p:cNvPr id="33" name="Imagem 3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035" y="6582980"/>
            <a:ext cx="1053461" cy="202033"/>
          </a:xfrm>
          <a:prstGeom prst="rect">
            <a:avLst/>
          </a:prstGeom>
        </p:spPr>
      </p:pic>
      <p:grpSp>
        <p:nvGrpSpPr>
          <p:cNvPr id="34" name="Grupo 33"/>
          <p:cNvGrpSpPr/>
          <p:nvPr userDrawn="1"/>
        </p:nvGrpSpPr>
        <p:grpSpPr>
          <a:xfrm>
            <a:off x="0" y="6281990"/>
            <a:ext cx="10584180" cy="626362"/>
            <a:chOff x="0" y="5234992"/>
            <a:chExt cx="8820150" cy="521968"/>
          </a:xfrm>
        </p:grpSpPr>
        <p:grpSp>
          <p:nvGrpSpPr>
            <p:cNvPr id="35" name="Grupo 34"/>
            <p:cNvGrpSpPr/>
            <p:nvPr userDrawn="1"/>
          </p:nvGrpSpPr>
          <p:grpSpPr>
            <a:xfrm>
              <a:off x="0" y="5234992"/>
              <a:ext cx="7381875" cy="521968"/>
              <a:chOff x="0" y="5234992"/>
              <a:chExt cx="7381875" cy="521968"/>
            </a:xfrm>
          </p:grpSpPr>
          <p:pic>
            <p:nvPicPr>
              <p:cNvPr id="37" name="Imagem 6"/>
              <p:cNvPicPr>
                <a:picLocks noChangeAspect="1"/>
              </p:cNvPicPr>
              <p:nvPr userDrawn="1"/>
            </p:nvPicPr>
            <p:blipFill rotWithShape="1">
              <a:blip r:embed="rId6"/>
              <a:srcRect t="1" r="18886" b="-8842"/>
              <a:stretch>
                <a:fillRect/>
              </a:stretch>
            </p:blipFill>
            <p:spPr>
              <a:xfrm>
                <a:off x="0" y="5234992"/>
                <a:ext cx="4387850" cy="521968"/>
              </a:xfrm>
              <a:prstGeom prst="rect">
                <a:avLst/>
              </a:prstGeom>
            </p:spPr>
          </p:pic>
          <p:pic>
            <p:nvPicPr>
              <p:cNvPr id="38" name="Imagem 6"/>
              <p:cNvPicPr>
                <a:picLocks noChangeAspect="1"/>
              </p:cNvPicPr>
              <p:nvPr userDrawn="1"/>
            </p:nvPicPr>
            <p:blipFill rotWithShape="1">
              <a:blip r:embed="rId6"/>
              <a:srcRect l="17960" t="1" r="26693" b="-8842"/>
              <a:stretch>
                <a:fillRect/>
              </a:stretch>
            </p:blipFill>
            <p:spPr>
              <a:xfrm>
                <a:off x="4387850" y="5234992"/>
                <a:ext cx="2994025" cy="521968"/>
              </a:xfrm>
              <a:prstGeom prst="rect">
                <a:avLst/>
              </a:prstGeom>
            </p:spPr>
          </p:pic>
        </p:grpSp>
        <p:pic>
          <p:nvPicPr>
            <p:cNvPr id="36" name="Imagem 6"/>
            <p:cNvPicPr>
              <a:picLocks noChangeAspect="1"/>
            </p:cNvPicPr>
            <p:nvPr userDrawn="1"/>
          </p:nvPicPr>
          <p:blipFill rotWithShape="1">
            <a:blip r:embed="rId6"/>
            <a:srcRect l="17960" t="1" r="14221" b="-8842"/>
            <a:stretch>
              <a:fillRect/>
            </a:stretch>
          </p:blipFill>
          <p:spPr>
            <a:xfrm>
              <a:off x="5151437" y="5234992"/>
              <a:ext cx="3668713" cy="521968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-14623" y="1"/>
            <a:ext cx="1219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honlapok.eu/sites/default/files/sky-sky61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59"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56032" y="240431"/>
            <a:ext cx="11700000" cy="77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56032" y="1177636"/>
            <a:ext cx="11700000" cy="499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14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jpe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emf"/><Relationship Id="rId7" Type="http://schemas.microsoft.com/office/2007/relationships/hdphoto" Target="../media/hdphoto4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5.png"/><Relationship Id="rId5" Type="http://schemas.microsoft.com/office/2007/relationships/hdphoto" Target="../media/hdphoto3.wdp"/><Relationship Id="rId4" Type="http://schemas.openxmlformats.org/officeDocument/2006/relationships/image" Target="../media/image54.png"/><Relationship Id="rId9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2.xml"/><Relationship Id="rId6" Type="http://schemas.microsoft.com/office/2007/relationships/diagramDrawing" Target="../diagrams/drawing1.xml"/><Relationship Id="rId11" Type="http://schemas.openxmlformats.org/officeDocument/2006/relationships/image" Target="../media/image6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70.jpeg"/><Relationship Id="rId5" Type="http://schemas.openxmlformats.org/officeDocument/2006/relationships/image" Target="../media/image46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emf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87892" cy="6911939"/>
          </a:xfrm>
          <a:prstGeom prst="rect">
            <a:avLst/>
          </a:prstGeom>
        </p:spPr>
      </p:pic>
      <p:grpSp>
        <p:nvGrpSpPr>
          <p:cNvPr id="79874" name="Grupo 4"/>
          <p:cNvGrpSpPr>
            <a:grpSpLocks noChangeAspect="1"/>
          </p:cNvGrpSpPr>
          <p:nvPr/>
        </p:nvGrpSpPr>
        <p:grpSpPr bwMode="auto">
          <a:xfrm>
            <a:off x="7151961" y="5706592"/>
            <a:ext cx="4772025" cy="1019859"/>
            <a:chOff x="-195956" y="1443821"/>
            <a:chExt cx="9884422" cy="2112419"/>
          </a:xfrm>
        </p:grpSpPr>
        <p:sp>
          <p:nvSpPr>
            <p:cNvPr id="6" name="Freeform 156"/>
            <p:cNvSpPr/>
            <p:nvPr/>
          </p:nvSpPr>
          <p:spPr bwMode="auto">
            <a:xfrm>
              <a:off x="1333213" y="1900986"/>
              <a:ext cx="764587" cy="1056210"/>
            </a:xfrm>
            <a:custGeom>
              <a:avLst/>
              <a:gdLst>
                <a:gd name="T0" fmla="*/ 281 w 413"/>
                <a:gd name="T1" fmla="*/ 3 h 573"/>
                <a:gd name="T2" fmla="*/ 359 w 413"/>
                <a:gd name="T3" fmla="*/ 19 h 573"/>
                <a:gd name="T4" fmla="*/ 359 w 413"/>
                <a:gd name="T5" fmla="*/ 150 h 573"/>
                <a:gd name="T6" fmla="*/ 309 w 413"/>
                <a:gd name="T7" fmla="*/ 128 h 573"/>
                <a:gd name="T8" fmla="*/ 240 w 413"/>
                <a:gd name="T9" fmla="*/ 119 h 573"/>
                <a:gd name="T10" fmla="*/ 193 w 413"/>
                <a:gd name="T11" fmla="*/ 130 h 573"/>
                <a:gd name="T12" fmla="*/ 177 w 413"/>
                <a:gd name="T13" fmla="*/ 163 h 573"/>
                <a:gd name="T14" fmla="*/ 185 w 413"/>
                <a:gd name="T15" fmla="*/ 185 h 573"/>
                <a:gd name="T16" fmla="*/ 213 w 413"/>
                <a:gd name="T17" fmla="*/ 205 h 573"/>
                <a:gd name="T18" fmla="*/ 265 w 413"/>
                <a:gd name="T19" fmla="*/ 226 h 573"/>
                <a:gd name="T20" fmla="*/ 339 w 413"/>
                <a:gd name="T21" fmla="*/ 260 h 573"/>
                <a:gd name="T22" fmla="*/ 387 w 413"/>
                <a:gd name="T23" fmla="*/ 306 h 573"/>
                <a:gd name="T24" fmla="*/ 409 w 413"/>
                <a:gd name="T25" fmla="*/ 363 h 573"/>
                <a:gd name="T26" fmla="*/ 409 w 413"/>
                <a:gd name="T27" fmla="*/ 428 h 573"/>
                <a:gd name="T28" fmla="*/ 385 w 413"/>
                <a:gd name="T29" fmla="*/ 486 h 573"/>
                <a:gd name="T30" fmla="*/ 339 w 413"/>
                <a:gd name="T31" fmla="*/ 532 h 573"/>
                <a:gd name="T32" fmla="*/ 270 w 413"/>
                <a:gd name="T33" fmla="*/ 561 h 573"/>
                <a:gd name="T34" fmla="*/ 177 w 413"/>
                <a:gd name="T35" fmla="*/ 573 h 573"/>
                <a:gd name="T36" fmla="*/ 76 w 413"/>
                <a:gd name="T37" fmla="*/ 561 h 573"/>
                <a:gd name="T38" fmla="*/ 0 w 413"/>
                <a:gd name="T39" fmla="*/ 534 h 573"/>
                <a:gd name="T40" fmla="*/ 52 w 413"/>
                <a:gd name="T41" fmla="*/ 425 h 573"/>
                <a:gd name="T42" fmla="*/ 112 w 413"/>
                <a:gd name="T43" fmla="*/ 444 h 573"/>
                <a:gd name="T44" fmla="*/ 177 w 413"/>
                <a:gd name="T45" fmla="*/ 452 h 573"/>
                <a:gd name="T46" fmla="*/ 224 w 413"/>
                <a:gd name="T47" fmla="*/ 446 h 573"/>
                <a:gd name="T48" fmla="*/ 247 w 413"/>
                <a:gd name="T49" fmla="*/ 423 h 573"/>
                <a:gd name="T50" fmla="*/ 247 w 413"/>
                <a:gd name="T51" fmla="*/ 392 h 573"/>
                <a:gd name="T52" fmla="*/ 224 w 413"/>
                <a:gd name="T53" fmla="*/ 368 h 573"/>
                <a:gd name="T54" fmla="*/ 170 w 413"/>
                <a:gd name="T55" fmla="*/ 345 h 573"/>
                <a:gd name="T56" fmla="*/ 89 w 413"/>
                <a:gd name="T57" fmla="*/ 306 h 573"/>
                <a:gd name="T58" fmla="*/ 39 w 413"/>
                <a:gd name="T59" fmla="*/ 260 h 573"/>
                <a:gd name="T60" fmla="*/ 16 w 413"/>
                <a:gd name="T61" fmla="*/ 206 h 573"/>
                <a:gd name="T62" fmla="*/ 18 w 413"/>
                <a:gd name="T63" fmla="*/ 143 h 573"/>
                <a:gd name="T64" fmla="*/ 49 w 413"/>
                <a:gd name="T65" fmla="*/ 78 h 573"/>
                <a:gd name="T66" fmla="*/ 105 w 413"/>
                <a:gd name="T67" fmla="*/ 29 h 573"/>
                <a:gd name="T68" fmla="*/ 187 w 413"/>
                <a:gd name="T69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3" h="573">
                  <a:moveTo>
                    <a:pt x="235" y="0"/>
                  </a:moveTo>
                  <a:lnTo>
                    <a:pt x="281" y="3"/>
                  </a:lnTo>
                  <a:lnTo>
                    <a:pt x="323" y="10"/>
                  </a:lnTo>
                  <a:lnTo>
                    <a:pt x="359" y="19"/>
                  </a:lnTo>
                  <a:lnTo>
                    <a:pt x="388" y="32"/>
                  </a:lnTo>
                  <a:lnTo>
                    <a:pt x="359" y="150"/>
                  </a:lnTo>
                  <a:lnTo>
                    <a:pt x="338" y="140"/>
                  </a:lnTo>
                  <a:lnTo>
                    <a:pt x="309" y="128"/>
                  </a:lnTo>
                  <a:lnTo>
                    <a:pt x="276" y="122"/>
                  </a:lnTo>
                  <a:lnTo>
                    <a:pt x="240" y="119"/>
                  </a:lnTo>
                  <a:lnTo>
                    <a:pt x="214" y="122"/>
                  </a:lnTo>
                  <a:lnTo>
                    <a:pt x="193" y="130"/>
                  </a:lnTo>
                  <a:lnTo>
                    <a:pt x="180" y="143"/>
                  </a:lnTo>
                  <a:lnTo>
                    <a:pt x="177" y="163"/>
                  </a:lnTo>
                  <a:lnTo>
                    <a:pt x="179" y="174"/>
                  </a:lnTo>
                  <a:lnTo>
                    <a:pt x="185" y="185"/>
                  </a:lnTo>
                  <a:lnTo>
                    <a:pt x="195" y="195"/>
                  </a:lnTo>
                  <a:lnTo>
                    <a:pt x="213" y="205"/>
                  </a:lnTo>
                  <a:lnTo>
                    <a:pt x="235" y="215"/>
                  </a:lnTo>
                  <a:lnTo>
                    <a:pt x="265" y="226"/>
                  </a:lnTo>
                  <a:lnTo>
                    <a:pt x="305" y="242"/>
                  </a:lnTo>
                  <a:lnTo>
                    <a:pt x="339" y="260"/>
                  </a:lnTo>
                  <a:lnTo>
                    <a:pt x="365" y="281"/>
                  </a:lnTo>
                  <a:lnTo>
                    <a:pt x="387" y="306"/>
                  </a:lnTo>
                  <a:lnTo>
                    <a:pt x="401" y="332"/>
                  </a:lnTo>
                  <a:lnTo>
                    <a:pt x="409" y="363"/>
                  </a:lnTo>
                  <a:lnTo>
                    <a:pt x="413" y="395"/>
                  </a:lnTo>
                  <a:lnTo>
                    <a:pt x="409" y="428"/>
                  </a:lnTo>
                  <a:lnTo>
                    <a:pt x="400" y="459"/>
                  </a:lnTo>
                  <a:lnTo>
                    <a:pt x="385" y="486"/>
                  </a:lnTo>
                  <a:lnTo>
                    <a:pt x="365" y="511"/>
                  </a:lnTo>
                  <a:lnTo>
                    <a:pt x="339" y="532"/>
                  </a:lnTo>
                  <a:lnTo>
                    <a:pt x="307" y="550"/>
                  </a:lnTo>
                  <a:lnTo>
                    <a:pt x="270" y="561"/>
                  </a:lnTo>
                  <a:lnTo>
                    <a:pt x="226" y="569"/>
                  </a:lnTo>
                  <a:lnTo>
                    <a:pt x="177" y="573"/>
                  </a:lnTo>
                  <a:lnTo>
                    <a:pt x="125" y="569"/>
                  </a:lnTo>
                  <a:lnTo>
                    <a:pt x="76" y="561"/>
                  </a:lnTo>
                  <a:lnTo>
                    <a:pt x="36" y="548"/>
                  </a:lnTo>
                  <a:lnTo>
                    <a:pt x="0" y="534"/>
                  </a:lnTo>
                  <a:lnTo>
                    <a:pt x="31" y="413"/>
                  </a:lnTo>
                  <a:lnTo>
                    <a:pt x="52" y="425"/>
                  </a:lnTo>
                  <a:lnTo>
                    <a:pt x="81" y="434"/>
                  </a:lnTo>
                  <a:lnTo>
                    <a:pt x="112" y="444"/>
                  </a:lnTo>
                  <a:lnTo>
                    <a:pt x="144" y="451"/>
                  </a:lnTo>
                  <a:lnTo>
                    <a:pt x="177" y="452"/>
                  </a:lnTo>
                  <a:lnTo>
                    <a:pt x="203" y="451"/>
                  </a:lnTo>
                  <a:lnTo>
                    <a:pt x="224" y="446"/>
                  </a:lnTo>
                  <a:lnTo>
                    <a:pt x="239" y="436"/>
                  </a:lnTo>
                  <a:lnTo>
                    <a:pt x="247" y="423"/>
                  </a:lnTo>
                  <a:lnTo>
                    <a:pt x="248" y="408"/>
                  </a:lnTo>
                  <a:lnTo>
                    <a:pt x="247" y="392"/>
                  </a:lnTo>
                  <a:lnTo>
                    <a:pt x="239" y="379"/>
                  </a:lnTo>
                  <a:lnTo>
                    <a:pt x="224" y="368"/>
                  </a:lnTo>
                  <a:lnTo>
                    <a:pt x="201" y="356"/>
                  </a:lnTo>
                  <a:lnTo>
                    <a:pt x="170" y="345"/>
                  </a:lnTo>
                  <a:lnTo>
                    <a:pt x="125" y="327"/>
                  </a:lnTo>
                  <a:lnTo>
                    <a:pt x="89" y="306"/>
                  </a:lnTo>
                  <a:lnTo>
                    <a:pt x="60" y="285"/>
                  </a:lnTo>
                  <a:lnTo>
                    <a:pt x="39" y="260"/>
                  </a:lnTo>
                  <a:lnTo>
                    <a:pt x="24" y="234"/>
                  </a:lnTo>
                  <a:lnTo>
                    <a:pt x="16" y="206"/>
                  </a:lnTo>
                  <a:lnTo>
                    <a:pt x="13" y="180"/>
                  </a:lnTo>
                  <a:lnTo>
                    <a:pt x="18" y="143"/>
                  </a:lnTo>
                  <a:lnTo>
                    <a:pt x="29" y="109"/>
                  </a:lnTo>
                  <a:lnTo>
                    <a:pt x="49" y="78"/>
                  </a:lnTo>
                  <a:lnTo>
                    <a:pt x="73" y="52"/>
                  </a:lnTo>
                  <a:lnTo>
                    <a:pt x="105" y="29"/>
                  </a:lnTo>
                  <a:lnTo>
                    <a:pt x="144" y="13"/>
                  </a:lnTo>
                  <a:lnTo>
                    <a:pt x="187" y="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57"/>
            <p:cNvSpPr/>
            <p:nvPr/>
          </p:nvSpPr>
          <p:spPr bwMode="auto">
            <a:xfrm>
              <a:off x="2255446" y="1648757"/>
              <a:ext cx="669994" cy="1300554"/>
            </a:xfrm>
            <a:custGeom>
              <a:avLst/>
              <a:gdLst>
                <a:gd name="T0" fmla="*/ 239 w 361"/>
                <a:gd name="T1" fmla="*/ 0 h 706"/>
                <a:gd name="T2" fmla="*/ 239 w 361"/>
                <a:gd name="T3" fmla="*/ 148 h 706"/>
                <a:gd name="T4" fmla="*/ 361 w 361"/>
                <a:gd name="T5" fmla="*/ 148 h 706"/>
                <a:gd name="T6" fmla="*/ 361 w 361"/>
                <a:gd name="T7" fmla="*/ 273 h 706"/>
                <a:gd name="T8" fmla="*/ 239 w 361"/>
                <a:gd name="T9" fmla="*/ 273 h 706"/>
                <a:gd name="T10" fmla="*/ 239 w 361"/>
                <a:gd name="T11" fmla="*/ 472 h 706"/>
                <a:gd name="T12" fmla="*/ 240 w 361"/>
                <a:gd name="T13" fmla="*/ 501 h 706"/>
                <a:gd name="T14" fmla="*/ 245 w 361"/>
                <a:gd name="T15" fmla="*/ 525 h 706"/>
                <a:gd name="T16" fmla="*/ 253 w 361"/>
                <a:gd name="T17" fmla="*/ 545 h 706"/>
                <a:gd name="T18" fmla="*/ 266 w 361"/>
                <a:gd name="T19" fmla="*/ 558 h 706"/>
                <a:gd name="T20" fmla="*/ 284 w 361"/>
                <a:gd name="T21" fmla="*/ 564 h 706"/>
                <a:gd name="T22" fmla="*/ 307 w 361"/>
                <a:gd name="T23" fmla="*/ 568 h 706"/>
                <a:gd name="T24" fmla="*/ 326 w 361"/>
                <a:gd name="T25" fmla="*/ 568 h 706"/>
                <a:gd name="T26" fmla="*/ 341 w 361"/>
                <a:gd name="T27" fmla="*/ 566 h 706"/>
                <a:gd name="T28" fmla="*/ 357 w 361"/>
                <a:gd name="T29" fmla="*/ 563 h 706"/>
                <a:gd name="T30" fmla="*/ 357 w 361"/>
                <a:gd name="T31" fmla="*/ 691 h 706"/>
                <a:gd name="T32" fmla="*/ 338 w 361"/>
                <a:gd name="T33" fmla="*/ 698 h 706"/>
                <a:gd name="T34" fmla="*/ 312 w 361"/>
                <a:gd name="T35" fmla="*/ 701 h 706"/>
                <a:gd name="T36" fmla="*/ 283 w 361"/>
                <a:gd name="T37" fmla="*/ 704 h 706"/>
                <a:gd name="T38" fmla="*/ 248 w 361"/>
                <a:gd name="T39" fmla="*/ 706 h 706"/>
                <a:gd name="T40" fmla="*/ 209 w 361"/>
                <a:gd name="T41" fmla="*/ 703 h 706"/>
                <a:gd name="T42" fmla="*/ 174 w 361"/>
                <a:gd name="T43" fmla="*/ 693 h 706"/>
                <a:gd name="T44" fmla="*/ 144 w 361"/>
                <a:gd name="T45" fmla="*/ 678 h 706"/>
                <a:gd name="T46" fmla="*/ 120 w 361"/>
                <a:gd name="T47" fmla="*/ 659 h 706"/>
                <a:gd name="T48" fmla="*/ 102 w 361"/>
                <a:gd name="T49" fmla="*/ 638 h 706"/>
                <a:gd name="T50" fmla="*/ 89 w 361"/>
                <a:gd name="T51" fmla="*/ 610 h 706"/>
                <a:gd name="T52" fmla="*/ 81 w 361"/>
                <a:gd name="T53" fmla="*/ 577 h 706"/>
                <a:gd name="T54" fmla="*/ 75 w 361"/>
                <a:gd name="T55" fmla="*/ 540 h 706"/>
                <a:gd name="T56" fmla="*/ 73 w 361"/>
                <a:gd name="T57" fmla="*/ 498 h 706"/>
                <a:gd name="T58" fmla="*/ 73 w 361"/>
                <a:gd name="T59" fmla="*/ 273 h 706"/>
                <a:gd name="T60" fmla="*/ 0 w 361"/>
                <a:gd name="T61" fmla="*/ 273 h 706"/>
                <a:gd name="T62" fmla="*/ 0 w 361"/>
                <a:gd name="T63" fmla="*/ 148 h 706"/>
                <a:gd name="T64" fmla="*/ 73 w 361"/>
                <a:gd name="T65" fmla="*/ 148 h 706"/>
                <a:gd name="T66" fmla="*/ 73 w 361"/>
                <a:gd name="T67" fmla="*/ 47 h 706"/>
                <a:gd name="T68" fmla="*/ 239 w 361"/>
                <a:gd name="T6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706">
                  <a:moveTo>
                    <a:pt x="239" y="0"/>
                  </a:moveTo>
                  <a:lnTo>
                    <a:pt x="239" y="148"/>
                  </a:lnTo>
                  <a:lnTo>
                    <a:pt x="361" y="148"/>
                  </a:lnTo>
                  <a:lnTo>
                    <a:pt x="361" y="273"/>
                  </a:lnTo>
                  <a:lnTo>
                    <a:pt x="239" y="273"/>
                  </a:lnTo>
                  <a:lnTo>
                    <a:pt x="239" y="472"/>
                  </a:lnTo>
                  <a:lnTo>
                    <a:pt x="240" y="501"/>
                  </a:lnTo>
                  <a:lnTo>
                    <a:pt x="245" y="525"/>
                  </a:lnTo>
                  <a:lnTo>
                    <a:pt x="253" y="545"/>
                  </a:lnTo>
                  <a:lnTo>
                    <a:pt x="266" y="558"/>
                  </a:lnTo>
                  <a:lnTo>
                    <a:pt x="284" y="564"/>
                  </a:lnTo>
                  <a:lnTo>
                    <a:pt x="307" y="568"/>
                  </a:lnTo>
                  <a:lnTo>
                    <a:pt x="326" y="568"/>
                  </a:lnTo>
                  <a:lnTo>
                    <a:pt x="341" y="566"/>
                  </a:lnTo>
                  <a:lnTo>
                    <a:pt x="357" y="563"/>
                  </a:lnTo>
                  <a:lnTo>
                    <a:pt x="357" y="691"/>
                  </a:lnTo>
                  <a:lnTo>
                    <a:pt x="338" y="698"/>
                  </a:lnTo>
                  <a:lnTo>
                    <a:pt x="312" y="701"/>
                  </a:lnTo>
                  <a:lnTo>
                    <a:pt x="283" y="704"/>
                  </a:lnTo>
                  <a:lnTo>
                    <a:pt x="248" y="706"/>
                  </a:lnTo>
                  <a:lnTo>
                    <a:pt x="209" y="703"/>
                  </a:lnTo>
                  <a:lnTo>
                    <a:pt x="174" y="693"/>
                  </a:lnTo>
                  <a:lnTo>
                    <a:pt x="144" y="678"/>
                  </a:lnTo>
                  <a:lnTo>
                    <a:pt x="120" y="659"/>
                  </a:lnTo>
                  <a:lnTo>
                    <a:pt x="102" y="638"/>
                  </a:lnTo>
                  <a:lnTo>
                    <a:pt x="89" y="610"/>
                  </a:lnTo>
                  <a:lnTo>
                    <a:pt x="81" y="577"/>
                  </a:lnTo>
                  <a:lnTo>
                    <a:pt x="75" y="540"/>
                  </a:lnTo>
                  <a:lnTo>
                    <a:pt x="73" y="498"/>
                  </a:lnTo>
                  <a:lnTo>
                    <a:pt x="73" y="273"/>
                  </a:lnTo>
                  <a:lnTo>
                    <a:pt x="0" y="273"/>
                  </a:lnTo>
                  <a:lnTo>
                    <a:pt x="0" y="148"/>
                  </a:lnTo>
                  <a:lnTo>
                    <a:pt x="73" y="148"/>
                  </a:lnTo>
                  <a:lnTo>
                    <a:pt x="73" y="4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158"/>
            <p:cNvSpPr>
              <a:spLocks noEditPoints="1"/>
            </p:cNvSpPr>
            <p:nvPr/>
          </p:nvSpPr>
          <p:spPr bwMode="auto">
            <a:xfrm>
              <a:off x="3098851" y="1900986"/>
              <a:ext cx="961642" cy="1048325"/>
            </a:xfrm>
            <a:custGeom>
              <a:avLst/>
              <a:gdLst>
                <a:gd name="T0" fmla="*/ 240 w 520"/>
                <a:gd name="T1" fmla="*/ 116 h 570"/>
                <a:gd name="T2" fmla="*/ 203 w 520"/>
                <a:gd name="T3" fmla="*/ 136 h 570"/>
                <a:gd name="T4" fmla="*/ 177 w 520"/>
                <a:gd name="T5" fmla="*/ 168 h 570"/>
                <a:gd name="T6" fmla="*/ 164 w 520"/>
                <a:gd name="T7" fmla="*/ 205 h 570"/>
                <a:gd name="T8" fmla="*/ 362 w 520"/>
                <a:gd name="T9" fmla="*/ 223 h 570"/>
                <a:gd name="T10" fmla="*/ 357 w 520"/>
                <a:gd name="T11" fmla="*/ 189 h 570"/>
                <a:gd name="T12" fmla="*/ 343 w 520"/>
                <a:gd name="T13" fmla="*/ 153 h 570"/>
                <a:gd name="T14" fmla="*/ 313 w 520"/>
                <a:gd name="T15" fmla="*/ 124 h 570"/>
                <a:gd name="T16" fmla="*/ 266 w 520"/>
                <a:gd name="T17" fmla="*/ 113 h 570"/>
                <a:gd name="T18" fmla="*/ 322 w 520"/>
                <a:gd name="T19" fmla="*/ 4 h 570"/>
                <a:gd name="T20" fmla="*/ 396 w 520"/>
                <a:gd name="T21" fmla="*/ 28 h 570"/>
                <a:gd name="T22" fmla="*/ 453 w 520"/>
                <a:gd name="T23" fmla="*/ 72 h 570"/>
                <a:gd name="T24" fmla="*/ 491 w 520"/>
                <a:gd name="T25" fmla="*/ 131 h 570"/>
                <a:gd name="T26" fmla="*/ 512 w 520"/>
                <a:gd name="T27" fmla="*/ 199 h 570"/>
                <a:gd name="T28" fmla="*/ 520 w 520"/>
                <a:gd name="T29" fmla="*/ 272 h 570"/>
                <a:gd name="T30" fmla="*/ 517 w 520"/>
                <a:gd name="T31" fmla="*/ 323 h 570"/>
                <a:gd name="T32" fmla="*/ 162 w 520"/>
                <a:gd name="T33" fmla="*/ 341 h 570"/>
                <a:gd name="T34" fmla="*/ 180 w 520"/>
                <a:gd name="T35" fmla="*/ 391 h 570"/>
                <a:gd name="T36" fmla="*/ 224 w 520"/>
                <a:gd name="T37" fmla="*/ 425 h 570"/>
                <a:gd name="T38" fmla="*/ 283 w 520"/>
                <a:gd name="T39" fmla="*/ 441 h 570"/>
                <a:gd name="T40" fmla="*/ 370 w 520"/>
                <a:gd name="T41" fmla="*/ 441 h 570"/>
                <a:gd name="T42" fmla="*/ 466 w 520"/>
                <a:gd name="T43" fmla="*/ 420 h 570"/>
                <a:gd name="T44" fmla="*/ 445 w 520"/>
                <a:gd name="T45" fmla="*/ 550 h 570"/>
                <a:gd name="T46" fmla="*/ 346 w 520"/>
                <a:gd name="T47" fmla="*/ 568 h 570"/>
                <a:gd name="T48" fmla="*/ 239 w 520"/>
                <a:gd name="T49" fmla="*/ 567 h 570"/>
                <a:gd name="T50" fmla="*/ 146 w 520"/>
                <a:gd name="T51" fmla="*/ 542 h 570"/>
                <a:gd name="T52" fmla="*/ 76 w 520"/>
                <a:gd name="T53" fmla="*/ 495 h 570"/>
                <a:gd name="T54" fmla="*/ 27 w 520"/>
                <a:gd name="T55" fmla="*/ 427 h 570"/>
                <a:gd name="T56" fmla="*/ 3 w 520"/>
                <a:gd name="T57" fmla="*/ 341 h 570"/>
                <a:gd name="T58" fmla="*/ 1 w 520"/>
                <a:gd name="T59" fmla="*/ 254 h 570"/>
                <a:gd name="T60" fmla="*/ 19 w 520"/>
                <a:gd name="T61" fmla="*/ 178 h 570"/>
                <a:gd name="T62" fmla="*/ 55 w 520"/>
                <a:gd name="T63" fmla="*/ 109 h 570"/>
                <a:gd name="T64" fmla="*/ 109 w 520"/>
                <a:gd name="T65" fmla="*/ 53 h 570"/>
                <a:gd name="T66" fmla="*/ 182 w 520"/>
                <a:gd name="T67" fmla="*/ 13 h 570"/>
                <a:gd name="T68" fmla="*/ 276 w 520"/>
                <a:gd name="T6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570">
                  <a:moveTo>
                    <a:pt x="266" y="113"/>
                  </a:moveTo>
                  <a:lnTo>
                    <a:pt x="240" y="116"/>
                  </a:lnTo>
                  <a:lnTo>
                    <a:pt x="219" y="124"/>
                  </a:lnTo>
                  <a:lnTo>
                    <a:pt x="203" y="136"/>
                  </a:lnTo>
                  <a:lnTo>
                    <a:pt x="188" y="152"/>
                  </a:lnTo>
                  <a:lnTo>
                    <a:pt x="177" y="168"/>
                  </a:lnTo>
                  <a:lnTo>
                    <a:pt x="169" y="188"/>
                  </a:lnTo>
                  <a:lnTo>
                    <a:pt x="164" y="205"/>
                  </a:lnTo>
                  <a:lnTo>
                    <a:pt x="161" y="223"/>
                  </a:lnTo>
                  <a:lnTo>
                    <a:pt x="362" y="223"/>
                  </a:lnTo>
                  <a:lnTo>
                    <a:pt x="361" y="207"/>
                  </a:lnTo>
                  <a:lnTo>
                    <a:pt x="357" y="189"/>
                  </a:lnTo>
                  <a:lnTo>
                    <a:pt x="352" y="170"/>
                  </a:lnTo>
                  <a:lnTo>
                    <a:pt x="343" y="153"/>
                  </a:lnTo>
                  <a:lnTo>
                    <a:pt x="330" y="137"/>
                  </a:lnTo>
                  <a:lnTo>
                    <a:pt x="313" y="124"/>
                  </a:lnTo>
                  <a:lnTo>
                    <a:pt x="292" y="116"/>
                  </a:lnTo>
                  <a:lnTo>
                    <a:pt x="266" y="113"/>
                  </a:lnTo>
                  <a:close/>
                  <a:moveTo>
                    <a:pt x="276" y="0"/>
                  </a:moveTo>
                  <a:lnTo>
                    <a:pt x="322" y="4"/>
                  </a:lnTo>
                  <a:lnTo>
                    <a:pt x="361" y="12"/>
                  </a:lnTo>
                  <a:lnTo>
                    <a:pt x="396" y="28"/>
                  </a:lnTo>
                  <a:lnTo>
                    <a:pt x="427" y="48"/>
                  </a:lnTo>
                  <a:lnTo>
                    <a:pt x="453" y="72"/>
                  </a:lnTo>
                  <a:lnTo>
                    <a:pt x="474" y="100"/>
                  </a:lnTo>
                  <a:lnTo>
                    <a:pt x="491" y="131"/>
                  </a:lnTo>
                  <a:lnTo>
                    <a:pt x="504" y="165"/>
                  </a:lnTo>
                  <a:lnTo>
                    <a:pt x="512" y="199"/>
                  </a:lnTo>
                  <a:lnTo>
                    <a:pt x="518" y="236"/>
                  </a:lnTo>
                  <a:lnTo>
                    <a:pt x="520" y="272"/>
                  </a:lnTo>
                  <a:lnTo>
                    <a:pt x="518" y="300"/>
                  </a:lnTo>
                  <a:lnTo>
                    <a:pt x="517" y="323"/>
                  </a:lnTo>
                  <a:lnTo>
                    <a:pt x="513" y="341"/>
                  </a:lnTo>
                  <a:lnTo>
                    <a:pt x="162" y="341"/>
                  </a:lnTo>
                  <a:lnTo>
                    <a:pt x="167" y="368"/>
                  </a:lnTo>
                  <a:lnTo>
                    <a:pt x="180" y="391"/>
                  </a:lnTo>
                  <a:lnTo>
                    <a:pt x="200" y="410"/>
                  </a:lnTo>
                  <a:lnTo>
                    <a:pt x="224" y="425"/>
                  </a:lnTo>
                  <a:lnTo>
                    <a:pt x="252" y="435"/>
                  </a:lnTo>
                  <a:lnTo>
                    <a:pt x="283" y="441"/>
                  </a:lnTo>
                  <a:lnTo>
                    <a:pt x="317" y="443"/>
                  </a:lnTo>
                  <a:lnTo>
                    <a:pt x="370" y="441"/>
                  </a:lnTo>
                  <a:lnTo>
                    <a:pt x="421" y="433"/>
                  </a:lnTo>
                  <a:lnTo>
                    <a:pt x="466" y="420"/>
                  </a:lnTo>
                  <a:lnTo>
                    <a:pt x="489" y="536"/>
                  </a:lnTo>
                  <a:lnTo>
                    <a:pt x="445" y="550"/>
                  </a:lnTo>
                  <a:lnTo>
                    <a:pt x="396" y="562"/>
                  </a:lnTo>
                  <a:lnTo>
                    <a:pt x="346" y="568"/>
                  </a:lnTo>
                  <a:lnTo>
                    <a:pt x="291" y="570"/>
                  </a:lnTo>
                  <a:lnTo>
                    <a:pt x="239" y="567"/>
                  </a:lnTo>
                  <a:lnTo>
                    <a:pt x="190" y="557"/>
                  </a:lnTo>
                  <a:lnTo>
                    <a:pt x="146" y="542"/>
                  </a:lnTo>
                  <a:lnTo>
                    <a:pt x="109" y="521"/>
                  </a:lnTo>
                  <a:lnTo>
                    <a:pt x="76" y="495"/>
                  </a:lnTo>
                  <a:lnTo>
                    <a:pt x="49" y="464"/>
                  </a:lnTo>
                  <a:lnTo>
                    <a:pt x="27" y="427"/>
                  </a:lnTo>
                  <a:lnTo>
                    <a:pt x="13" y="386"/>
                  </a:lnTo>
                  <a:lnTo>
                    <a:pt x="3" y="341"/>
                  </a:lnTo>
                  <a:lnTo>
                    <a:pt x="0" y="292"/>
                  </a:lnTo>
                  <a:lnTo>
                    <a:pt x="1" y="254"/>
                  </a:lnTo>
                  <a:lnTo>
                    <a:pt x="8" y="215"/>
                  </a:lnTo>
                  <a:lnTo>
                    <a:pt x="19" y="178"/>
                  </a:lnTo>
                  <a:lnTo>
                    <a:pt x="36" y="142"/>
                  </a:lnTo>
                  <a:lnTo>
                    <a:pt x="55" y="109"/>
                  </a:lnTo>
                  <a:lnTo>
                    <a:pt x="79" y="79"/>
                  </a:lnTo>
                  <a:lnTo>
                    <a:pt x="109" y="53"/>
                  </a:lnTo>
                  <a:lnTo>
                    <a:pt x="143" y="31"/>
                  </a:lnTo>
                  <a:lnTo>
                    <a:pt x="182" y="13"/>
                  </a:lnTo>
                  <a:lnTo>
                    <a:pt x="226" y="4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159"/>
            <p:cNvSpPr/>
            <p:nvPr/>
          </p:nvSpPr>
          <p:spPr bwMode="auto">
            <a:xfrm>
              <a:off x="4202375" y="1443821"/>
              <a:ext cx="709408" cy="1489726"/>
            </a:xfrm>
            <a:custGeom>
              <a:avLst/>
              <a:gdLst>
                <a:gd name="T0" fmla="*/ 293 w 382"/>
                <a:gd name="T1" fmla="*/ 0 h 806"/>
                <a:gd name="T2" fmla="*/ 327 w 382"/>
                <a:gd name="T3" fmla="*/ 2 h 806"/>
                <a:gd name="T4" fmla="*/ 356 w 382"/>
                <a:gd name="T5" fmla="*/ 5 h 806"/>
                <a:gd name="T6" fmla="*/ 382 w 382"/>
                <a:gd name="T7" fmla="*/ 12 h 806"/>
                <a:gd name="T8" fmla="*/ 376 w 382"/>
                <a:gd name="T9" fmla="*/ 142 h 806"/>
                <a:gd name="T10" fmla="*/ 351 w 382"/>
                <a:gd name="T11" fmla="*/ 137 h 806"/>
                <a:gd name="T12" fmla="*/ 320 w 382"/>
                <a:gd name="T13" fmla="*/ 134 h 806"/>
                <a:gd name="T14" fmla="*/ 296 w 382"/>
                <a:gd name="T15" fmla="*/ 137 h 806"/>
                <a:gd name="T16" fmla="*/ 275 w 382"/>
                <a:gd name="T17" fmla="*/ 147 h 806"/>
                <a:gd name="T18" fmla="*/ 260 w 382"/>
                <a:gd name="T19" fmla="*/ 163 h 806"/>
                <a:gd name="T20" fmla="*/ 249 w 382"/>
                <a:gd name="T21" fmla="*/ 182 h 806"/>
                <a:gd name="T22" fmla="*/ 242 w 382"/>
                <a:gd name="T23" fmla="*/ 205 h 806"/>
                <a:gd name="T24" fmla="*/ 241 w 382"/>
                <a:gd name="T25" fmla="*/ 231 h 806"/>
                <a:gd name="T26" fmla="*/ 241 w 382"/>
                <a:gd name="T27" fmla="*/ 259 h 806"/>
                <a:gd name="T28" fmla="*/ 351 w 382"/>
                <a:gd name="T29" fmla="*/ 259 h 806"/>
                <a:gd name="T30" fmla="*/ 351 w 382"/>
                <a:gd name="T31" fmla="*/ 384 h 806"/>
                <a:gd name="T32" fmla="*/ 242 w 382"/>
                <a:gd name="T33" fmla="*/ 384 h 806"/>
                <a:gd name="T34" fmla="*/ 242 w 382"/>
                <a:gd name="T35" fmla="*/ 806 h 806"/>
                <a:gd name="T36" fmla="*/ 72 w 382"/>
                <a:gd name="T37" fmla="*/ 806 h 806"/>
                <a:gd name="T38" fmla="*/ 72 w 382"/>
                <a:gd name="T39" fmla="*/ 384 h 806"/>
                <a:gd name="T40" fmla="*/ 0 w 382"/>
                <a:gd name="T41" fmla="*/ 384 h 806"/>
                <a:gd name="T42" fmla="*/ 0 w 382"/>
                <a:gd name="T43" fmla="*/ 259 h 806"/>
                <a:gd name="T44" fmla="*/ 72 w 382"/>
                <a:gd name="T45" fmla="*/ 259 h 806"/>
                <a:gd name="T46" fmla="*/ 72 w 382"/>
                <a:gd name="T47" fmla="*/ 238 h 806"/>
                <a:gd name="T48" fmla="*/ 75 w 382"/>
                <a:gd name="T49" fmla="*/ 205 h 806"/>
                <a:gd name="T50" fmla="*/ 80 w 382"/>
                <a:gd name="T51" fmla="*/ 171 h 806"/>
                <a:gd name="T52" fmla="*/ 88 w 382"/>
                <a:gd name="T53" fmla="*/ 138 h 806"/>
                <a:gd name="T54" fmla="*/ 101 w 382"/>
                <a:gd name="T55" fmla="*/ 108 h 806"/>
                <a:gd name="T56" fmla="*/ 119 w 382"/>
                <a:gd name="T57" fmla="*/ 78 h 806"/>
                <a:gd name="T58" fmla="*/ 140 w 382"/>
                <a:gd name="T59" fmla="*/ 54 h 806"/>
                <a:gd name="T60" fmla="*/ 167 w 382"/>
                <a:gd name="T61" fmla="*/ 33 h 806"/>
                <a:gd name="T62" fmla="*/ 198 w 382"/>
                <a:gd name="T63" fmla="*/ 18 h 806"/>
                <a:gd name="T64" fmla="*/ 229 w 382"/>
                <a:gd name="T65" fmla="*/ 7 h 806"/>
                <a:gd name="T66" fmla="*/ 262 w 382"/>
                <a:gd name="T67" fmla="*/ 2 h 806"/>
                <a:gd name="T68" fmla="*/ 293 w 382"/>
                <a:gd name="T69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806">
                  <a:moveTo>
                    <a:pt x="293" y="0"/>
                  </a:moveTo>
                  <a:lnTo>
                    <a:pt x="327" y="2"/>
                  </a:lnTo>
                  <a:lnTo>
                    <a:pt x="356" y="5"/>
                  </a:lnTo>
                  <a:lnTo>
                    <a:pt x="382" y="12"/>
                  </a:lnTo>
                  <a:lnTo>
                    <a:pt x="376" y="142"/>
                  </a:lnTo>
                  <a:lnTo>
                    <a:pt x="351" y="137"/>
                  </a:lnTo>
                  <a:lnTo>
                    <a:pt x="320" y="134"/>
                  </a:lnTo>
                  <a:lnTo>
                    <a:pt x="296" y="137"/>
                  </a:lnTo>
                  <a:lnTo>
                    <a:pt x="275" y="147"/>
                  </a:lnTo>
                  <a:lnTo>
                    <a:pt x="260" y="163"/>
                  </a:lnTo>
                  <a:lnTo>
                    <a:pt x="249" y="182"/>
                  </a:lnTo>
                  <a:lnTo>
                    <a:pt x="242" y="205"/>
                  </a:lnTo>
                  <a:lnTo>
                    <a:pt x="241" y="231"/>
                  </a:lnTo>
                  <a:lnTo>
                    <a:pt x="241" y="259"/>
                  </a:lnTo>
                  <a:lnTo>
                    <a:pt x="351" y="259"/>
                  </a:lnTo>
                  <a:lnTo>
                    <a:pt x="351" y="384"/>
                  </a:lnTo>
                  <a:lnTo>
                    <a:pt x="242" y="384"/>
                  </a:lnTo>
                  <a:lnTo>
                    <a:pt x="242" y="806"/>
                  </a:lnTo>
                  <a:lnTo>
                    <a:pt x="72" y="806"/>
                  </a:lnTo>
                  <a:lnTo>
                    <a:pt x="72" y="384"/>
                  </a:lnTo>
                  <a:lnTo>
                    <a:pt x="0" y="384"/>
                  </a:lnTo>
                  <a:lnTo>
                    <a:pt x="0" y="259"/>
                  </a:lnTo>
                  <a:lnTo>
                    <a:pt x="72" y="259"/>
                  </a:lnTo>
                  <a:lnTo>
                    <a:pt x="72" y="238"/>
                  </a:lnTo>
                  <a:lnTo>
                    <a:pt x="75" y="205"/>
                  </a:lnTo>
                  <a:lnTo>
                    <a:pt x="80" y="171"/>
                  </a:lnTo>
                  <a:lnTo>
                    <a:pt x="88" y="138"/>
                  </a:lnTo>
                  <a:lnTo>
                    <a:pt x="101" y="108"/>
                  </a:lnTo>
                  <a:lnTo>
                    <a:pt x="119" y="78"/>
                  </a:lnTo>
                  <a:lnTo>
                    <a:pt x="140" y="54"/>
                  </a:lnTo>
                  <a:lnTo>
                    <a:pt x="167" y="33"/>
                  </a:lnTo>
                  <a:lnTo>
                    <a:pt x="198" y="18"/>
                  </a:lnTo>
                  <a:lnTo>
                    <a:pt x="229" y="7"/>
                  </a:lnTo>
                  <a:lnTo>
                    <a:pt x="262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160"/>
            <p:cNvSpPr>
              <a:spLocks noEditPoints="1"/>
            </p:cNvSpPr>
            <p:nvPr/>
          </p:nvSpPr>
          <p:spPr bwMode="auto">
            <a:xfrm>
              <a:off x="4998492" y="1900986"/>
              <a:ext cx="922228" cy="1056210"/>
            </a:xfrm>
            <a:custGeom>
              <a:avLst/>
              <a:gdLst>
                <a:gd name="T0" fmla="*/ 294 w 501"/>
                <a:gd name="T1" fmla="*/ 302 h 573"/>
                <a:gd name="T2" fmla="*/ 237 w 501"/>
                <a:gd name="T3" fmla="*/ 312 h 573"/>
                <a:gd name="T4" fmla="*/ 195 w 501"/>
                <a:gd name="T5" fmla="*/ 332 h 573"/>
                <a:gd name="T6" fmla="*/ 171 w 501"/>
                <a:gd name="T7" fmla="*/ 366 h 573"/>
                <a:gd name="T8" fmla="*/ 172 w 501"/>
                <a:gd name="T9" fmla="*/ 411 h 573"/>
                <a:gd name="T10" fmla="*/ 195 w 501"/>
                <a:gd name="T11" fmla="*/ 442 h 573"/>
                <a:gd name="T12" fmla="*/ 236 w 501"/>
                <a:gd name="T13" fmla="*/ 452 h 573"/>
                <a:gd name="T14" fmla="*/ 291 w 501"/>
                <a:gd name="T15" fmla="*/ 434 h 573"/>
                <a:gd name="T16" fmla="*/ 324 w 501"/>
                <a:gd name="T17" fmla="*/ 390 h 573"/>
                <a:gd name="T18" fmla="*/ 327 w 501"/>
                <a:gd name="T19" fmla="*/ 361 h 573"/>
                <a:gd name="T20" fmla="*/ 252 w 501"/>
                <a:gd name="T21" fmla="*/ 0 h 573"/>
                <a:gd name="T22" fmla="*/ 340 w 501"/>
                <a:gd name="T23" fmla="*/ 10 h 573"/>
                <a:gd name="T24" fmla="*/ 405 w 501"/>
                <a:gd name="T25" fmla="*/ 39 h 573"/>
                <a:gd name="T26" fmla="*/ 450 w 501"/>
                <a:gd name="T27" fmla="*/ 81 h 573"/>
                <a:gd name="T28" fmla="*/ 476 w 501"/>
                <a:gd name="T29" fmla="*/ 138 h 573"/>
                <a:gd name="T30" fmla="*/ 489 w 501"/>
                <a:gd name="T31" fmla="*/ 202 h 573"/>
                <a:gd name="T32" fmla="*/ 491 w 501"/>
                <a:gd name="T33" fmla="*/ 428 h 573"/>
                <a:gd name="T34" fmla="*/ 493 w 501"/>
                <a:gd name="T35" fmla="*/ 503 h 573"/>
                <a:gd name="T36" fmla="*/ 501 w 501"/>
                <a:gd name="T37" fmla="*/ 560 h 573"/>
                <a:gd name="T38" fmla="*/ 337 w 501"/>
                <a:gd name="T39" fmla="*/ 506 h 573"/>
                <a:gd name="T40" fmla="*/ 311 w 501"/>
                <a:gd name="T41" fmla="*/ 529 h 573"/>
                <a:gd name="T42" fmla="*/ 250 w 501"/>
                <a:gd name="T43" fmla="*/ 561 h 573"/>
                <a:gd name="T44" fmla="*/ 177 w 501"/>
                <a:gd name="T45" fmla="*/ 573 h 573"/>
                <a:gd name="T46" fmla="*/ 103 w 501"/>
                <a:gd name="T47" fmla="*/ 558 h 573"/>
                <a:gd name="T48" fmla="*/ 47 w 501"/>
                <a:gd name="T49" fmla="*/ 521 h 573"/>
                <a:gd name="T50" fmla="*/ 13 w 501"/>
                <a:gd name="T51" fmla="*/ 467 h 573"/>
                <a:gd name="T52" fmla="*/ 0 w 501"/>
                <a:gd name="T53" fmla="*/ 405 h 573"/>
                <a:gd name="T54" fmla="*/ 16 w 501"/>
                <a:gd name="T55" fmla="*/ 329 h 573"/>
                <a:gd name="T56" fmla="*/ 59 w 501"/>
                <a:gd name="T57" fmla="*/ 270 h 573"/>
                <a:gd name="T58" fmla="*/ 125 w 501"/>
                <a:gd name="T59" fmla="*/ 228 h 573"/>
                <a:gd name="T60" fmla="*/ 215 w 501"/>
                <a:gd name="T61" fmla="*/ 203 h 573"/>
                <a:gd name="T62" fmla="*/ 322 w 501"/>
                <a:gd name="T63" fmla="*/ 195 h 573"/>
                <a:gd name="T64" fmla="*/ 320 w 501"/>
                <a:gd name="T65" fmla="*/ 177 h 573"/>
                <a:gd name="T66" fmla="*/ 312 w 501"/>
                <a:gd name="T67" fmla="*/ 153 h 573"/>
                <a:gd name="T68" fmla="*/ 291 w 501"/>
                <a:gd name="T69" fmla="*/ 132 h 573"/>
                <a:gd name="T70" fmla="*/ 250 w 501"/>
                <a:gd name="T71" fmla="*/ 119 h 573"/>
                <a:gd name="T72" fmla="*/ 181 w 501"/>
                <a:gd name="T73" fmla="*/ 120 h 573"/>
                <a:gd name="T74" fmla="*/ 103 w 501"/>
                <a:gd name="T75" fmla="*/ 143 h 573"/>
                <a:gd name="T76" fmla="*/ 39 w 501"/>
                <a:gd name="T77" fmla="*/ 49 h 573"/>
                <a:gd name="T78" fmla="*/ 103 w 501"/>
                <a:gd name="T79" fmla="*/ 23 h 573"/>
                <a:gd name="T80" fmla="*/ 195 w 501"/>
                <a:gd name="T81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573">
                  <a:moveTo>
                    <a:pt x="327" y="301"/>
                  </a:moveTo>
                  <a:lnTo>
                    <a:pt x="294" y="302"/>
                  </a:lnTo>
                  <a:lnTo>
                    <a:pt x="265" y="306"/>
                  </a:lnTo>
                  <a:lnTo>
                    <a:pt x="237" y="312"/>
                  </a:lnTo>
                  <a:lnTo>
                    <a:pt x="215" y="320"/>
                  </a:lnTo>
                  <a:lnTo>
                    <a:pt x="195" y="332"/>
                  </a:lnTo>
                  <a:lnTo>
                    <a:pt x="181" y="346"/>
                  </a:lnTo>
                  <a:lnTo>
                    <a:pt x="171" y="366"/>
                  </a:lnTo>
                  <a:lnTo>
                    <a:pt x="169" y="387"/>
                  </a:lnTo>
                  <a:lnTo>
                    <a:pt x="172" y="411"/>
                  </a:lnTo>
                  <a:lnTo>
                    <a:pt x="181" y="429"/>
                  </a:lnTo>
                  <a:lnTo>
                    <a:pt x="195" y="442"/>
                  </a:lnTo>
                  <a:lnTo>
                    <a:pt x="213" y="451"/>
                  </a:lnTo>
                  <a:lnTo>
                    <a:pt x="236" y="452"/>
                  </a:lnTo>
                  <a:lnTo>
                    <a:pt x="265" y="447"/>
                  </a:lnTo>
                  <a:lnTo>
                    <a:pt x="291" y="434"/>
                  </a:lnTo>
                  <a:lnTo>
                    <a:pt x="311" y="415"/>
                  </a:lnTo>
                  <a:lnTo>
                    <a:pt x="324" y="390"/>
                  </a:lnTo>
                  <a:lnTo>
                    <a:pt x="327" y="376"/>
                  </a:lnTo>
                  <a:lnTo>
                    <a:pt x="327" y="361"/>
                  </a:lnTo>
                  <a:lnTo>
                    <a:pt x="327" y="301"/>
                  </a:lnTo>
                  <a:close/>
                  <a:moveTo>
                    <a:pt x="252" y="0"/>
                  </a:moveTo>
                  <a:lnTo>
                    <a:pt x="299" y="3"/>
                  </a:lnTo>
                  <a:lnTo>
                    <a:pt x="340" y="10"/>
                  </a:lnTo>
                  <a:lnTo>
                    <a:pt x="374" y="23"/>
                  </a:lnTo>
                  <a:lnTo>
                    <a:pt x="405" y="39"/>
                  </a:lnTo>
                  <a:lnTo>
                    <a:pt x="429" y="58"/>
                  </a:lnTo>
                  <a:lnTo>
                    <a:pt x="450" y="81"/>
                  </a:lnTo>
                  <a:lnTo>
                    <a:pt x="465" y="109"/>
                  </a:lnTo>
                  <a:lnTo>
                    <a:pt x="476" y="138"/>
                  </a:lnTo>
                  <a:lnTo>
                    <a:pt x="484" y="169"/>
                  </a:lnTo>
                  <a:lnTo>
                    <a:pt x="489" y="202"/>
                  </a:lnTo>
                  <a:lnTo>
                    <a:pt x="491" y="237"/>
                  </a:lnTo>
                  <a:lnTo>
                    <a:pt x="491" y="428"/>
                  </a:lnTo>
                  <a:lnTo>
                    <a:pt x="491" y="467"/>
                  </a:lnTo>
                  <a:lnTo>
                    <a:pt x="493" y="503"/>
                  </a:lnTo>
                  <a:lnTo>
                    <a:pt x="496" y="534"/>
                  </a:lnTo>
                  <a:lnTo>
                    <a:pt x="501" y="560"/>
                  </a:lnTo>
                  <a:lnTo>
                    <a:pt x="348" y="560"/>
                  </a:lnTo>
                  <a:lnTo>
                    <a:pt x="337" y="506"/>
                  </a:lnTo>
                  <a:lnTo>
                    <a:pt x="333" y="506"/>
                  </a:lnTo>
                  <a:lnTo>
                    <a:pt x="311" y="529"/>
                  </a:lnTo>
                  <a:lnTo>
                    <a:pt x="281" y="548"/>
                  </a:lnTo>
                  <a:lnTo>
                    <a:pt x="250" y="561"/>
                  </a:lnTo>
                  <a:lnTo>
                    <a:pt x="215" y="569"/>
                  </a:lnTo>
                  <a:lnTo>
                    <a:pt x="177" y="573"/>
                  </a:lnTo>
                  <a:lnTo>
                    <a:pt x="138" y="569"/>
                  </a:lnTo>
                  <a:lnTo>
                    <a:pt x="103" y="558"/>
                  </a:lnTo>
                  <a:lnTo>
                    <a:pt x="73" y="542"/>
                  </a:lnTo>
                  <a:lnTo>
                    <a:pt x="47" y="521"/>
                  </a:lnTo>
                  <a:lnTo>
                    <a:pt x="28" y="496"/>
                  </a:lnTo>
                  <a:lnTo>
                    <a:pt x="13" y="467"/>
                  </a:lnTo>
                  <a:lnTo>
                    <a:pt x="3" y="438"/>
                  </a:lnTo>
                  <a:lnTo>
                    <a:pt x="0" y="405"/>
                  </a:lnTo>
                  <a:lnTo>
                    <a:pt x="5" y="364"/>
                  </a:lnTo>
                  <a:lnTo>
                    <a:pt x="16" y="329"/>
                  </a:lnTo>
                  <a:lnTo>
                    <a:pt x="34" y="296"/>
                  </a:lnTo>
                  <a:lnTo>
                    <a:pt x="59" y="270"/>
                  </a:lnTo>
                  <a:lnTo>
                    <a:pt x="88" y="247"/>
                  </a:lnTo>
                  <a:lnTo>
                    <a:pt x="125" y="228"/>
                  </a:lnTo>
                  <a:lnTo>
                    <a:pt x="168" y="213"/>
                  </a:lnTo>
                  <a:lnTo>
                    <a:pt x="215" y="203"/>
                  </a:lnTo>
                  <a:lnTo>
                    <a:pt x="265" y="197"/>
                  </a:lnTo>
                  <a:lnTo>
                    <a:pt x="322" y="195"/>
                  </a:lnTo>
                  <a:lnTo>
                    <a:pt x="322" y="189"/>
                  </a:lnTo>
                  <a:lnTo>
                    <a:pt x="320" y="177"/>
                  </a:lnTo>
                  <a:lnTo>
                    <a:pt x="317" y="164"/>
                  </a:lnTo>
                  <a:lnTo>
                    <a:pt x="312" y="153"/>
                  </a:lnTo>
                  <a:lnTo>
                    <a:pt x="302" y="141"/>
                  </a:lnTo>
                  <a:lnTo>
                    <a:pt x="291" y="132"/>
                  </a:lnTo>
                  <a:lnTo>
                    <a:pt x="273" y="123"/>
                  </a:lnTo>
                  <a:lnTo>
                    <a:pt x="250" y="119"/>
                  </a:lnTo>
                  <a:lnTo>
                    <a:pt x="223" y="117"/>
                  </a:lnTo>
                  <a:lnTo>
                    <a:pt x="181" y="120"/>
                  </a:lnTo>
                  <a:lnTo>
                    <a:pt x="138" y="130"/>
                  </a:lnTo>
                  <a:lnTo>
                    <a:pt x="103" y="143"/>
                  </a:lnTo>
                  <a:lnTo>
                    <a:pt x="72" y="158"/>
                  </a:lnTo>
                  <a:lnTo>
                    <a:pt x="39" y="49"/>
                  </a:lnTo>
                  <a:lnTo>
                    <a:pt x="67" y="36"/>
                  </a:lnTo>
                  <a:lnTo>
                    <a:pt x="103" y="23"/>
                  </a:lnTo>
                  <a:lnTo>
                    <a:pt x="145" y="11"/>
                  </a:lnTo>
                  <a:lnTo>
                    <a:pt x="195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161"/>
            <p:cNvSpPr/>
            <p:nvPr/>
          </p:nvSpPr>
          <p:spPr bwMode="auto">
            <a:xfrm>
              <a:off x="6204483" y="1900986"/>
              <a:ext cx="969527" cy="1032561"/>
            </a:xfrm>
            <a:custGeom>
              <a:avLst/>
              <a:gdLst>
                <a:gd name="T0" fmla="*/ 327 w 522"/>
                <a:gd name="T1" fmla="*/ 0 h 559"/>
                <a:gd name="T2" fmla="*/ 362 w 522"/>
                <a:gd name="T3" fmla="*/ 2 h 559"/>
                <a:gd name="T4" fmla="*/ 397 w 522"/>
                <a:gd name="T5" fmla="*/ 10 h 559"/>
                <a:gd name="T6" fmla="*/ 427 w 522"/>
                <a:gd name="T7" fmla="*/ 25 h 559"/>
                <a:gd name="T8" fmla="*/ 453 w 522"/>
                <a:gd name="T9" fmla="*/ 44 h 559"/>
                <a:gd name="T10" fmla="*/ 478 w 522"/>
                <a:gd name="T11" fmla="*/ 70 h 559"/>
                <a:gd name="T12" fmla="*/ 496 w 522"/>
                <a:gd name="T13" fmla="*/ 103 h 559"/>
                <a:gd name="T14" fmla="*/ 510 w 522"/>
                <a:gd name="T15" fmla="*/ 140 h 559"/>
                <a:gd name="T16" fmla="*/ 518 w 522"/>
                <a:gd name="T17" fmla="*/ 186 h 559"/>
                <a:gd name="T18" fmla="*/ 522 w 522"/>
                <a:gd name="T19" fmla="*/ 236 h 559"/>
                <a:gd name="T20" fmla="*/ 522 w 522"/>
                <a:gd name="T21" fmla="*/ 559 h 559"/>
                <a:gd name="T22" fmla="*/ 353 w 522"/>
                <a:gd name="T23" fmla="*/ 559 h 559"/>
                <a:gd name="T24" fmla="*/ 353 w 522"/>
                <a:gd name="T25" fmla="*/ 256 h 559"/>
                <a:gd name="T26" fmla="*/ 351 w 522"/>
                <a:gd name="T27" fmla="*/ 227 h 559"/>
                <a:gd name="T28" fmla="*/ 346 w 522"/>
                <a:gd name="T29" fmla="*/ 202 h 559"/>
                <a:gd name="T30" fmla="*/ 338 w 522"/>
                <a:gd name="T31" fmla="*/ 179 h 559"/>
                <a:gd name="T32" fmla="*/ 325 w 522"/>
                <a:gd name="T33" fmla="*/ 162 h 559"/>
                <a:gd name="T34" fmla="*/ 310 w 522"/>
                <a:gd name="T35" fmla="*/ 149 h 559"/>
                <a:gd name="T36" fmla="*/ 291 w 522"/>
                <a:gd name="T37" fmla="*/ 140 h 559"/>
                <a:gd name="T38" fmla="*/ 267 w 522"/>
                <a:gd name="T39" fmla="*/ 137 h 559"/>
                <a:gd name="T40" fmla="*/ 241 w 522"/>
                <a:gd name="T41" fmla="*/ 140 h 559"/>
                <a:gd name="T42" fmla="*/ 219 w 522"/>
                <a:gd name="T43" fmla="*/ 150 h 559"/>
                <a:gd name="T44" fmla="*/ 202 w 522"/>
                <a:gd name="T45" fmla="*/ 165 h 559"/>
                <a:gd name="T46" fmla="*/ 189 w 522"/>
                <a:gd name="T47" fmla="*/ 183 h 559"/>
                <a:gd name="T48" fmla="*/ 179 w 522"/>
                <a:gd name="T49" fmla="*/ 201 h 559"/>
                <a:gd name="T50" fmla="*/ 174 w 522"/>
                <a:gd name="T51" fmla="*/ 220 h 559"/>
                <a:gd name="T52" fmla="*/ 174 w 522"/>
                <a:gd name="T53" fmla="*/ 243 h 559"/>
                <a:gd name="T54" fmla="*/ 174 w 522"/>
                <a:gd name="T55" fmla="*/ 559 h 559"/>
                <a:gd name="T56" fmla="*/ 3 w 522"/>
                <a:gd name="T57" fmla="*/ 559 h 559"/>
                <a:gd name="T58" fmla="*/ 3 w 522"/>
                <a:gd name="T59" fmla="*/ 186 h 559"/>
                <a:gd name="T60" fmla="*/ 3 w 522"/>
                <a:gd name="T61" fmla="*/ 122 h 559"/>
                <a:gd name="T62" fmla="*/ 2 w 522"/>
                <a:gd name="T63" fmla="*/ 64 h 559"/>
                <a:gd name="T64" fmla="*/ 0 w 522"/>
                <a:gd name="T65" fmla="*/ 12 h 559"/>
                <a:gd name="T66" fmla="*/ 146 w 522"/>
                <a:gd name="T67" fmla="*/ 12 h 559"/>
                <a:gd name="T68" fmla="*/ 154 w 522"/>
                <a:gd name="T69" fmla="*/ 88 h 559"/>
                <a:gd name="T70" fmla="*/ 158 w 522"/>
                <a:gd name="T71" fmla="*/ 88 h 559"/>
                <a:gd name="T72" fmla="*/ 169 w 522"/>
                <a:gd name="T73" fmla="*/ 72 h 559"/>
                <a:gd name="T74" fmla="*/ 185 w 522"/>
                <a:gd name="T75" fmla="*/ 56 h 559"/>
                <a:gd name="T76" fmla="*/ 205 w 522"/>
                <a:gd name="T77" fmla="*/ 38 h 559"/>
                <a:gd name="T78" fmla="*/ 229 w 522"/>
                <a:gd name="T79" fmla="*/ 23 h 559"/>
                <a:gd name="T80" fmla="*/ 257 w 522"/>
                <a:gd name="T81" fmla="*/ 12 h 559"/>
                <a:gd name="T82" fmla="*/ 289 w 522"/>
                <a:gd name="T83" fmla="*/ 2 h 559"/>
                <a:gd name="T84" fmla="*/ 327 w 522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2" h="559">
                  <a:moveTo>
                    <a:pt x="327" y="0"/>
                  </a:moveTo>
                  <a:lnTo>
                    <a:pt x="362" y="2"/>
                  </a:lnTo>
                  <a:lnTo>
                    <a:pt x="397" y="10"/>
                  </a:lnTo>
                  <a:lnTo>
                    <a:pt x="427" y="25"/>
                  </a:lnTo>
                  <a:lnTo>
                    <a:pt x="453" y="44"/>
                  </a:lnTo>
                  <a:lnTo>
                    <a:pt x="478" y="70"/>
                  </a:lnTo>
                  <a:lnTo>
                    <a:pt x="496" y="103"/>
                  </a:lnTo>
                  <a:lnTo>
                    <a:pt x="510" y="140"/>
                  </a:lnTo>
                  <a:lnTo>
                    <a:pt x="518" y="186"/>
                  </a:lnTo>
                  <a:lnTo>
                    <a:pt x="522" y="236"/>
                  </a:lnTo>
                  <a:lnTo>
                    <a:pt x="522" y="559"/>
                  </a:lnTo>
                  <a:lnTo>
                    <a:pt x="353" y="559"/>
                  </a:lnTo>
                  <a:lnTo>
                    <a:pt x="353" y="256"/>
                  </a:lnTo>
                  <a:lnTo>
                    <a:pt x="351" y="227"/>
                  </a:lnTo>
                  <a:lnTo>
                    <a:pt x="346" y="202"/>
                  </a:lnTo>
                  <a:lnTo>
                    <a:pt x="338" y="179"/>
                  </a:lnTo>
                  <a:lnTo>
                    <a:pt x="325" y="162"/>
                  </a:lnTo>
                  <a:lnTo>
                    <a:pt x="310" y="149"/>
                  </a:lnTo>
                  <a:lnTo>
                    <a:pt x="291" y="140"/>
                  </a:lnTo>
                  <a:lnTo>
                    <a:pt x="267" y="137"/>
                  </a:lnTo>
                  <a:lnTo>
                    <a:pt x="241" y="140"/>
                  </a:lnTo>
                  <a:lnTo>
                    <a:pt x="219" y="150"/>
                  </a:lnTo>
                  <a:lnTo>
                    <a:pt x="202" y="165"/>
                  </a:lnTo>
                  <a:lnTo>
                    <a:pt x="189" y="183"/>
                  </a:lnTo>
                  <a:lnTo>
                    <a:pt x="179" y="201"/>
                  </a:lnTo>
                  <a:lnTo>
                    <a:pt x="174" y="220"/>
                  </a:lnTo>
                  <a:lnTo>
                    <a:pt x="174" y="243"/>
                  </a:lnTo>
                  <a:lnTo>
                    <a:pt x="174" y="559"/>
                  </a:lnTo>
                  <a:lnTo>
                    <a:pt x="3" y="559"/>
                  </a:lnTo>
                  <a:lnTo>
                    <a:pt x="3" y="186"/>
                  </a:lnTo>
                  <a:lnTo>
                    <a:pt x="3" y="122"/>
                  </a:lnTo>
                  <a:lnTo>
                    <a:pt x="2" y="64"/>
                  </a:lnTo>
                  <a:lnTo>
                    <a:pt x="0" y="12"/>
                  </a:lnTo>
                  <a:lnTo>
                    <a:pt x="146" y="12"/>
                  </a:lnTo>
                  <a:lnTo>
                    <a:pt x="154" y="88"/>
                  </a:lnTo>
                  <a:lnTo>
                    <a:pt x="158" y="88"/>
                  </a:lnTo>
                  <a:lnTo>
                    <a:pt x="169" y="72"/>
                  </a:lnTo>
                  <a:lnTo>
                    <a:pt x="185" y="56"/>
                  </a:lnTo>
                  <a:lnTo>
                    <a:pt x="205" y="38"/>
                  </a:lnTo>
                  <a:lnTo>
                    <a:pt x="229" y="23"/>
                  </a:lnTo>
                  <a:lnTo>
                    <a:pt x="257" y="12"/>
                  </a:lnTo>
                  <a:lnTo>
                    <a:pt x="289" y="2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2" name="Rectangle 162"/>
            <p:cNvSpPr>
              <a:spLocks noChangeArrowheads="1"/>
            </p:cNvSpPr>
            <p:nvPr/>
          </p:nvSpPr>
          <p:spPr bwMode="auto">
            <a:xfrm>
              <a:off x="7481418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163"/>
            <p:cNvSpPr/>
            <p:nvPr/>
          </p:nvSpPr>
          <p:spPr bwMode="auto">
            <a:xfrm>
              <a:off x="8096239" y="1900986"/>
              <a:ext cx="969527" cy="1032561"/>
            </a:xfrm>
            <a:custGeom>
              <a:avLst/>
              <a:gdLst>
                <a:gd name="T0" fmla="*/ 328 w 523"/>
                <a:gd name="T1" fmla="*/ 0 h 559"/>
                <a:gd name="T2" fmla="*/ 364 w 523"/>
                <a:gd name="T3" fmla="*/ 2 h 559"/>
                <a:gd name="T4" fmla="*/ 398 w 523"/>
                <a:gd name="T5" fmla="*/ 10 h 559"/>
                <a:gd name="T6" fmla="*/ 429 w 523"/>
                <a:gd name="T7" fmla="*/ 25 h 559"/>
                <a:gd name="T8" fmla="*/ 455 w 523"/>
                <a:gd name="T9" fmla="*/ 44 h 559"/>
                <a:gd name="T10" fmla="*/ 479 w 523"/>
                <a:gd name="T11" fmla="*/ 70 h 559"/>
                <a:gd name="T12" fmla="*/ 497 w 523"/>
                <a:gd name="T13" fmla="*/ 103 h 559"/>
                <a:gd name="T14" fmla="*/ 512 w 523"/>
                <a:gd name="T15" fmla="*/ 140 h 559"/>
                <a:gd name="T16" fmla="*/ 520 w 523"/>
                <a:gd name="T17" fmla="*/ 186 h 559"/>
                <a:gd name="T18" fmla="*/ 523 w 523"/>
                <a:gd name="T19" fmla="*/ 236 h 559"/>
                <a:gd name="T20" fmla="*/ 523 w 523"/>
                <a:gd name="T21" fmla="*/ 559 h 559"/>
                <a:gd name="T22" fmla="*/ 354 w 523"/>
                <a:gd name="T23" fmla="*/ 559 h 559"/>
                <a:gd name="T24" fmla="*/ 354 w 523"/>
                <a:gd name="T25" fmla="*/ 256 h 559"/>
                <a:gd name="T26" fmla="*/ 353 w 523"/>
                <a:gd name="T27" fmla="*/ 227 h 559"/>
                <a:gd name="T28" fmla="*/ 348 w 523"/>
                <a:gd name="T29" fmla="*/ 202 h 559"/>
                <a:gd name="T30" fmla="*/ 340 w 523"/>
                <a:gd name="T31" fmla="*/ 179 h 559"/>
                <a:gd name="T32" fmla="*/ 327 w 523"/>
                <a:gd name="T33" fmla="*/ 162 h 559"/>
                <a:gd name="T34" fmla="*/ 312 w 523"/>
                <a:gd name="T35" fmla="*/ 149 h 559"/>
                <a:gd name="T36" fmla="*/ 292 w 523"/>
                <a:gd name="T37" fmla="*/ 140 h 559"/>
                <a:gd name="T38" fmla="*/ 268 w 523"/>
                <a:gd name="T39" fmla="*/ 137 h 559"/>
                <a:gd name="T40" fmla="*/ 242 w 523"/>
                <a:gd name="T41" fmla="*/ 140 h 559"/>
                <a:gd name="T42" fmla="*/ 221 w 523"/>
                <a:gd name="T43" fmla="*/ 150 h 559"/>
                <a:gd name="T44" fmla="*/ 203 w 523"/>
                <a:gd name="T45" fmla="*/ 165 h 559"/>
                <a:gd name="T46" fmla="*/ 190 w 523"/>
                <a:gd name="T47" fmla="*/ 183 h 559"/>
                <a:gd name="T48" fmla="*/ 180 w 523"/>
                <a:gd name="T49" fmla="*/ 201 h 559"/>
                <a:gd name="T50" fmla="*/ 175 w 523"/>
                <a:gd name="T51" fmla="*/ 220 h 559"/>
                <a:gd name="T52" fmla="*/ 175 w 523"/>
                <a:gd name="T53" fmla="*/ 243 h 559"/>
                <a:gd name="T54" fmla="*/ 175 w 523"/>
                <a:gd name="T55" fmla="*/ 559 h 559"/>
                <a:gd name="T56" fmla="*/ 5 w 523"/>
                <a:gd name="T57" fmla="*/ 559 h 559"/>
                <a:gd name="T58" fmla="*/ 5 w 523"/>
                <a:gd name="T59" fmla="*/ 186 h 559"/>
                <a:gd name="T60" fmla="*/ 5 w 523"/>
                <a:gd name="T61" fmla="*/ 122 h 559"/>
                <a:gd name="T62" fmla="*/ 3 w 523"/>
                <a:gd name="T63" fmla="*/ 64 h 559"/>
                <a:gd name="T64" fmla="*/ 0 w 523"/>
                <a:gd name="T65" fmla="*/ 12 h 559"/>
                <a:gd name="T66" fmla="*/ 148 w 523"/>
                <a:gd name="T67" fmla="*/ 12 h 559"/>
                <a:gd name="T68" fmla="*/ 156 w 523"/>
                <a:gd name="T69" fmla="*/ 88 h 559"/>
                <a:gd name="T70" fmla="*/ 159 w 523"/>
                <a:gd name="T71" fmla="*/ 88 h 559"/>
                <a:gd name="T72" fmla="*/ 171 w 523"/>
                <a:gd name="T73" fmla="*/ 72 h 559"/>
                <a:gd name="T74" fmla="*/ 187 w 523"/>
                <a:gd name="T75" fmla="*/ 56 h 559"/>
                <a:gd name="T76" fmla="*/ 206 w 523"/>
                <a:gd name="T77" fmla="*/ 38 h 559"/>
                <a:gd name="T78" fmla="*/ 231 w 523"/>
                <a:gd name="T79" fmla="*/ 23 h 559"/>
                <a:gd name="T80" fmla="*/ 258 w 523"/>
                <a:gd name="T81" fmla="*/ 12 h 559"/>
                <a:gd name="T82" fmla="*/ 291 w 523"/>
                <a:gd name="T83" fmla="*/ 2 h 559"/>
                <a:gd name="T84" fmla="*/ 328 w 523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3" h="559">
                  <a:moveTo>
                    <a:pt x="328" y="0"/>
                  </a:moveTo>
                  <a:lnTo>
                    <a:pt x="364" y="2"/>
                  </a:lnTo>
                  <a:lnTo>
                    <a:pt x="398" y="10"/>
                  </a:lnTo>
                  <a:lnTo>
                    <a:pt x="429" y="25"/>
                  </a:lnTo>
                  <a:lnTo>
                    <a:pt x="455" y="44"/>
                  </a:lnTo>
                  <a:lnTo>
                    <a:pt x="479" y="70"/>
                  </a:lnTo>
                  <a:lnTo>
                    <a:pt x="497" y="103"/>
                  </a:lnTo>
                  <a:lnTo>
                    <a:pt x="512" y="140"/>
                  </a:lnTo>
                  <a:lnTo>
                    <a:pt x="520" y="186"/>
                  </a:lnTo>
                  <a:lnTo>
                    <a:pt x="523" y="236"/>
                  </a:lnTo>
                  <a:lnTo>
                    <a:pt x="523" y="559"/>
                  </a:lnTo>
                  <a:lnTo>
                    <a:pt x="354" y="559"/>
                  </a:lnTo>
                  <a:lnTo>
                    <a:pt x="354" y="256"/>
                  </a:lnTo>
                  <a:lnTo>
                    <a:pt x="353" y="227"/>
                  </a:lnTo>
                  <a:lnTo>
                    <a:pt x="348" y="202"/>
                  </a:lnTo>
                  <a:lnTo>
                    <a:pt x="340" y="179"/>
                  </a:lnTo>
                  <a:lnTo>
                    <a:pt x="327" y="162"/>
                  </a:lnTo>
                  <a:lnTo>
                    <a:pt x="312" y="149"/>
                  </a:lnTo>
                  <a:lnTo>
                    <a:pt x="292" y="140"/>
                  </a:lnTo>
                  <a:lnTo>
                    <a:pt x="268" y="137"/>
                  </a:lnTo>
                  <a:lnTo>
                    <a:pt x="242" y="140"/>
                  </a:lnTo>
                  <a:lnTo>
                    <a:pt x="221" y="150"/>
                  </a:lnTo>
                  <a:lnTo>
                    <a:pt x="203" y="165"/>
                  </a:lnTo>
                  <a:lnTo>
                    <a:pt x="190" y="183"/>
                  </a:lnTo>
                  <a:lnTo>
                    <a:pt x="180" y="201"/>
                  </a:lnTo>
                  <a:lnTo>
                    <a:pt x="175" y="220"/>
                  </a:lnTo>
                  <a:lnTo>
                    <a:pt x="175" y="243"/>
                  </a:lnTo>
                  <a:lnTo>
                    <a:pt x="175" y="559"/>
                  </a:lnTo>
                  <a:lnTo>
                    <a:pt x="5" y="559"/>
                  </a:lnTo>
                  <a:lnTo>
                    <a:pt x="5" y="186"/>
                  </a:lnTo>
                  <a:lnTo>
                    <a:pt x="5" y="122"/>
                  </a:lnTo>
                  <a:lnTo>
                    <a:pt x="3" y="64"/>
                  </a:lnTo>
                  <a:lnTo>
                    <a:pt x="0" y="12"/>
                  </a:lnTo>
                  <a:lnTo>
                    <a:pt x="148" y="12"/>
                  </a:lnTo>
                  <a:lnTo>
                    <a:pt x="156" y="88"/>
                  </a:lnTo>
                  <a:lnTo>
                    <a:pt x="159" y="88"/>
                  </a:lnTo>
                  <a:lnTo>
                    <a:pt x="171" y="72"/>
                  </a:lnTo>
                  <a:lnTo>
                    <a:pt x="187" y="56"/>
                  </a:lnTo>
                  <a:lnTo>
                    <a:pt x="206" y="38"/>
                  </a:lnTo>
                  <a:lnTo>
                    <a:pt x="231" y="23"/>
                  </a:lnTo>
                  <a:lnTo>
                    <a:pt x="258" y="12"/>
                  </a:lnTo>
                  <a:lnTo>
                    <a:pt x="291" y="2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4" name="Rectangle 164"/>
            <p:cNvSpPr>
              <a:spLocks noChangeArrowheads="1"/>
            </p:cNvSpPr>
            <p:nvPr/>
          </p:nvSpPr>
          <p:spPr bwMode="auto">
            <a:xfrm>
              <a:off x="9373173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165"/>
            <p:cNvSpPr>
              <a:spLocks noEditPoints="1"/>
            </p:cNvSpPr>
            <p:nvPr/>
          </p:nvSpPr>
          <p:spPr bwMode="auto">
            <a:xfrm>
              <a:off x="4344257" y="3256718"/>
              <a:ext cx="189176" cy="299522"/>
            </a:xfrm>
            <a:custGeom>
              <a:avLst/>
              <a:gdLst>
                <a:gd name="T0" fmla="*/ 42 w 101"/>
                <a:gd name="T1" fmla="*/ 16 h 162"/>
                <a:gd name="T2" fmla="*/ 36 w 101"/>
                <a:gd name="T3" fmla="*/ 18 h 162"/>
                <a:gd name="T4" fmla="*/ 31 w 101"/>
                <a:gd name="T5" fmla="*/ 18 h 162"/>
                <a:gd name="T6" fmla="*/ 27 w 101"/>
                <a:gd name="T7" fmla="*/ 19 h 162"/>
                <a:gd name="T8" fmla="*/ 27 w 101"/>
                <a:gd name="T9" fmla="*/ 81 h 162"/>
                <a:gd name="T10" fmla="*/ 34 w 101"/>
                <a:gd name="T11" fmla="*/ 81 h 162"/>
                <a:gd name="T12" fmla="*/ 52 w 101"/>
                <a:gd name="T13" fmla="*/ 81 h 162"/>
                <a:gd name="T14" fmla="*/ 65 w 101"/>
                <a:gd name="T15" fmla="*/ 75 h 162"/>
                <a:gd name="T16" fmla="*/ 71 w 101"/>
                <a:gd name="T17" fmla="*/ 63 h 162"/>
                <a:gd name="T18" fmla="*/ 73 w 101"/>
                <a:gd name="T19" fmla="*/ 48 h 162"/>
                <a:gd name="T20" fmla="*/ 71 w 101"/>
                <a:gd name="T21" fmla="*/ 35 h 162"/>
                <a:gd name="T22" fmla="*/ 66 w 101"/>
                <a:gd name="T23" fmla="*/ 24 h 162"/>
                <a:gd name="T24" fmla="*/ 57 w 101"/>
                <a:gd name="T25" fmla="*/ 19 h 162"/>
                <a:gd name="T26" fmla="*/ 42 w 101"/>
                <a:gd name="T27" fmla="*/ 16 h 162"/>
                <a:gd name="T28" fmla="*/ 44 w 101"/>
                <a:gd name="T29" fmla="*/ 0 h 162"/>
                <a:gd name="T30" fmla="*/ 65 w 101"/>
                <a:gd name="T31" fmla="*/ 1 h 162"/>
                <a:gd name="T32" fmla="*/ 81 w 101"/>
                <a:gd name="T33" fmla="*/ 9 h 162"/>
                <a:gd name="T34" fmla="*/ 92 w 101"/>
                <a:gd name="T35" fmla="*/ 19 h 162"/>
                <a:gd name="T36" fmla="*/ 99 w 101"/>
                <a:gd name="T37" fmla="*/ 34 h 162"/>
                <a:gd name="T38" fmla="*/ 101 w 101"/>
                <a:gd name="T39" fmla="*/ 50 h 162"/>
                <a:gd name="T40" fmla="*/ 99 w 101"/>
                <a:gd name="T41" fmla="*/ 63 h 162"/>
                <a:gd name="T42" fmla="*/ 94 w 101"/>
                <a:gd name="T43" fmla="*/ 76 h 162"/>
                <a:gd name="T44" fmla="*/ 86 w 101"/>
                <a:gd name="T45" fmla="*/ 86 h 162"/>
                <a:gd name="T46" fmla="*/ 73 w 101"/>
                <a:gd name="T47" fmla="*/ 94 h 162"/>
                <a:gd name="T48" fmla="*/ 55 w 101"/>
                <a:gd name="T49" fmla="*/ 99 h 162"/>
                <a:gd name="T50" fmla="*/ 34 w 101"/>
                <a:gd name="T51" fmla="*/ 99 h 162"/>
                <a:gd name="T52" fmla="*/ 27 w 101"/>
                <a:gd name="T53" fmla="*/ 99 h 162"/>
                <a:gd name="T54" fmla="*/ 27 w 101"/>
                <a:gd name="T55" fmla="*/ 162 h 162"/>
                <a:gd name="T56" fmla="*/ 0 w 101"/>
                <a:gd name="T57" fmla="*/ 162 h 162"/>
                <a:gd name="T58" fmla="*/ 0 w 101"/>
                <a:gd name="T59" fmla="*/ 8 h 162"/>
                <a:gd name="T60" fmla="*/ 18 w 101"/>
                <a:gd name="T61" fmla="*/ 1 h 162"/>
                <a:gd name="T62" fmla="*/ 44 w 101"/>
                <a:gd name="T6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62">
                  <a:moveTo>
                    <a:pt x="42" y="16"/>
                  </a:moveTo>
                  <a:lnTo>
                    <a:pt x="36" y="18"/>
                  </a:lnTo>
                  <a:lnTo>
                    <a:pt x="31" y="18"/>
                  </a:lnTo>
                  <a:lnTo>
                    <a:pt x="27" y="19"/>
                  </a:lnTo>
                  <a:lnTo>
                    <a:pt x="27" y="81"/>
                  </a:lnTo>
                  <a:lnTo>
                    <a:pt x="34" y="81"/>
                  </a:lnTo>
                  <a:lnTo>
                    <a:pt x="52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3" y="48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2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9"/>
                  </a:lnTo>
                  <a:lnTo>
                    <a:pt x="92" y="19"/>
                  </a:lnTo>
                  <a:lnTo>
                    <a:pt x="99" y="34"/>
                  </a:lnTo>
                  <a:lnTo>
                    <a:pt x="101" y="50"/>
                  </a:lnTo>
                  <a:lnTo>
                    <a:pt x="99" y="63"/>
                  </a:lnTo>
                  <a:lnTo>
                    <a:pt x="94" y="76"/>
                  </a:lnTo>
                  <a:lnTo>
                    <a:pt x="86" y="86"/>
                  </a:lnTo>
                  <a:lnTo>
                    <a:pt x="73" y="94"/>
                  </a:lnTo>
                  <a:lnTo>
                    <a:pt x="55" y="99"/>
                  </a:lnTo>
                  <a:lnTo>
                    <a:pt x="34" y="99"/>
                  </a:lnTo>
                  <a:lnTo>
                    <a:pt x="27" y="99"/>
                  </a:lnTo>
                  <a:lnTo>
                    <a:pt x="27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166"/>
            <p:cNvSpPr>
              <a:spLocks noEditPoints="1"/>
            </p:cNvSpPr>
            <p:nvPr/>
          </p:nvSpPr>
          <p:spPr bwMode="auto">
            <a:xfrm>
              <a:off x="4596491" y="3256718"/>
              <a:ext cx="220705" cy="299522"/>
            </a:xfrm>
            <a:custGeom>
              <a:avLst/>
              <a:gdLst>
                <a:gd name="T0" fmla="*/ 59 w 119"/>
                <a:gd name="T1" fmla="*/ 19 h 164"/>
                <a:gd name="T2" fmla="*/ 47 w 119"/>
                <a:gd name="T3" fmla="*/ 22 h 164"/>
                <a:gd name="T4" fmla="*/ 38 w 119"/>
                <a:gd name="T5" fmla="*/ 32 h 164"/>
                <a:gd name="T6" fmla="*/ 33 w 119"/>
                <a:gd name="T7" fmla="*/ 47 h 164"/>
                <a:gd name="T8" fmla="*/ 30 w 119"/>
                <a:gd name="T9" fmla="*/ 63 h 164"/>
                <a:gd name="T10" fmla="*/ 30 w 119"/>
                <a:gd name="T11" fmla="*/ 81 h 164"/>
                <a:gd name="T12" fmla="*/ 30 w 119"/>
                <a:gd name="T13" fmla="*/ 99 h 164"/>
                <a:gd name="T14" fmla="*/ 33 w 119"/>
                <a:gd name="T15" fmla="*/ 115 h 164"/>
                <a:gd name="T16" fmla="*/ 38 w 119"/>
                <a:gd name="T17" fmla="*/ 130 h 164"/>
                <a:gd name="T18" fmla="*/ 47 w 119"/>
                <a:gd name="T19" fmla="*/ 140 h 164"/>
                <a:gd name="T20" fmla="*/ 59 w 119"/>
                <a:gd name="T21" fmla="*/ 143 h 164"/>
                <a:gd name="T22" fmla="*/ 72 w 119"/>
                <a:gd name="T23" fmla="*/ 140 h 164"/>
                <a:gd name="T24" fmla="*/ 82 w 119"/>
                <a:gd name="T25" fmla="*/ 130 h 164"/>
                <a:gd name="T26" fmla="*/ 85 w 119"/>
                <a:gd name="T27" fmla="*/ 115 h 164"/>
                <a:gd name="T28" fmla="*/ 88 w 119"/>
                <a:gd name="T29" fmla="*/ 99 h 164"/>
                <a:gd name="T30" fmla="*/ 90 w 119"/>
                <a:gd name="T31" fmla="*/ 81 h 164"/>
                <a:gd name="T32" fmla="*/ 88 w 119"/>
                <a:gd name="T33" fmla="*/ 63 h 164"/>
                <a:gd name="T34" fmla="*/ 85 w 119"/>
                <a:gd name="T35" fmla="*/ 47 h 164"/>
                <a:gd name="T36" fmla="*/ 80 w 119"/>
                <a:gd name="T37" fmla="*/ 32 h 164"/>
                <a:gd name="T38" fmla="*/ 72 w 119"/>
                <a:gd name="T39" fmla="*/ 22 h 164"/>
                <a:gd name="T40" fmla="*/ 59 w 119"/>
                <a:gd name="T41" fmla="*/ 19 h 164"/>
                <a:gd name="T42" fmla="*/ 59 w 119"/>
                <a:gd name="T43" fmla="*/ 0 h 164"/>
                <a:gd name="T44" fmla="*/ 78 w 119"/>
                <a:gd name="T45" fmla="*/ 3 h 164"/>
                <a:gd name="T46" fmla="*/ 95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5 w 119"/>
                <a:gd name="T63" fmla="*/ 153 h 164"/>
                <a:gd name="T64" fmla="*/ 78 w 119"/>
                <a:gd name="T65" fmla="*/ 161 h 164"/>
                <a:gd name="T66" fmla="*/ 59 w 119"/>
                <a:gd name="T67" fmla="*/ 164 h 164"/>
                <a:gd name="T68" fmla="*/ 41 w 119"/>
                <a:gd name="T69" fmla="*/ 161 h 164"/>
                <a:gd name="T70" fmla="*/ 25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5 w 119"/>
                <a:gd name="T87" fmla="*/ 11 h 164"/>
                <a:gd name="T88" fmla="*/ 41 w 119"/>
                <a:gd name="T89" fmla="*/ 3 h 164"/>
                <a:gd name="T90" fmla="*/ 59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9" y="19"/>
                  </a:moveTo>
                  <a:lnTo>
                    <a:pt x="47" y="22"/>
                  </a:lnTo>
                  <a:lnTo>
                    <a:pt x="38" y="32"/>
                  </a:lnTo>
                  <a:lnTo>
                    <a:pt x="33" y="47"/>
                  </a:lnTo>
                  <a:lnTo>
                    <a:pt x="30" y="63"/>
                  </a:lnTo>
                  <a:lnTo>
                    <a:pt x="30" y="81"/>
                  </a:lnTo>
                  <a:lnTo>
                    <a:pt x="30" y="99"/>
                  </a:lnTo>
                  <a:lnTo>
                    <a:pt x="33" y="115"/>
                  </a:lnTo>
                  <a:lnTo>
                    <a:pt x="38" y="130"/>
                  </a:lnTo>
                  <a:lnTo>
                    <a:pt x="47" y="140"/>
                  </a:lnTo>
                  <a:lnTo>
                    <a:pt x="59" y="143"/>
                  </a:lnTo>
                  <a:lnTo>
                    <a:pt x="72" y="140"/>
                  </a:lnTo>
                  <a:lnTo>
                    <a:pt x="82" y="130"/>
                  </a:lnTo>
                  <a:lnTo>
                    <a:pt x="85" y="115"/>
                  </a:lnTo>
                  <a:lnTo>
                    <a:pt x="88" y="99"/>
                  </a:lnTo>
                  <a:lnTo>
                    <a:pt x="90" y="81"/>
                  </a:lnTo>
                  <a:lnTo>
                    <a:pt x="88" y="63"/>
                  </a:lnTo>
                  <a:lnTo>
                    <a:pt x="85" y="47"/>
                  </a:lnTo>
                  <a:lnTo>
                    <a:pt x="80" y="32"/>
                  </a:lnTo>
                  <a:lnTo>
                    <a:pt x="72" y="22"/>
                  </a:lnTo>
                  <a:lnTo>
                    <a:pt x="59" y="19"/>
                  </a:lnTo>
                  <a:close/>
                  <a:moveTo>
                    <a:pt x="59" y="0"/>
                  </a:moveTo>
                  <a:lnTo>
                    <a:pt x="78" y="3"/>
                  </a:lnTo>
                  <a:lnTo>
                    <a:pt x="95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5" y="153"/>
                  </a:lnTo>
                  <a:lnTo>
                    <a:pt x="78" y="161"/>
                  </a:lnTo>
                  <a:lnTo>
                    <a:pt x="59" y="164"/>
                  </a:lnTo>
                  <a:lnTo>
                    <a:pt x="41" y="161"/>
                  </a:lnTo>
                  <a:lnTo>
                    <a:pt x="25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167"/>
            <p:cNvSpPr/>
            <p:nvPr/>
          </p:nvSpPr>
          <p:spPr bwMode="auto">
            <a:xfrm>
              <a:off x="4872375" y="3256718"/>
              <a:ext cx="331057" cy="299522"/>
            </a:xfrm>
            <a:custGeom>
              <a:avLst/>
              <a:gdLst>
                <a:gd name="T0" fmla="*/ 0 w 179"/>
                <a:gd name="T1" fmla="*/ 0 h 161"/>
                <a:gd name="T2" fmla="*/ 29 w 179"/>
                <a:gd name="T3" fmla="*/ 0 h 161"/>
                <a:gd name="T4" fmla="*/ 49 w 179"/>
                <a:gd name="T5" fmla="*/ 106 h 161"/>
                <a:gd name="T6" fmla="*/ 49 w 179"/>
                <a:gd name="T7" fmla="*/ 111 h 161"/>
                <a:gd name="T8" fmla="*/ 50 w 179"/>
                <a:gd name="T9" fmla="*/ 116 h 161"/>
                <a:gd name="T10" fmla="*/ 50 w 179"/>
                <a:gd name="T11" fmla="*/ 121 h 161"/>
                <a:gd name="T12" fmla="*/ 50 w 179"/>
                <a:gd name="T13" fmla="*/ 122 h 161"/>
                <a:gd name="T14" fmla="*/ 52 w 179"/>
                <a:gd name="T15" fmla="*/ 124 h 161"/>
                <a:gd name="T16" fmla="*/ 52 w 179"/>
                <a:gd name="T17" fmla="*/ 124 h 161"/>
                <a:gd name="T18" fmla="*/ 52 w 179"/>
                <a:gd name="T19" fmla="*/ 122 h 161"/>
                <a:gd name="T20" fmla="*/ 52 w 179"/>
                <a:gd name="T21" fmla="*/ 121 h 161"/>
                <a:gd name="T22" fmla="*/ 54 w 179"/>
                <a:gd name="T23" fmla="*/ 116 h 161"/>
                <a:gd name="T24" fmla="*/ 54 w 179"/>
                <a:gd name="T25" fmla="*/ 111 h 161"/>
                <a:gd name="T26" fmla="*/ 55 w 179"/>
                <a:gd name="T27" fmla="*/ 106 h 161"/>
                <a:gd name="T28" fmla="*/ 80 w 179"/>
                <a:gd name="T29" fmla="*/ 0 h 161"/>
                <a:gd name="T30" fmla="*/ 101 w 179"/>
                <a:gd name="T31" fmla="*/ 0 h 161"/>
                <a:gd name="T32" fmla="*/ 125 w 179"/>
                <a:gd name="T33" fmla="*/ 106 h 161"/>
                <a:gd name="T34" fmla="*/ 125 w 179"/>
                <a:gd name="T35" fmla="*/ 111 h 161"/>
                <a:gd name="T36" fmla="*/ 127 w 179"/>
                <a:gd name="T37" fmla="*/ 116 h 161"/>
                <a:gd name="T38" fmla="*/ 127 w 179"/>
                <a:gd name="T39" fmla="*/ 119 h 161"/>
                <a:gd name="T40" fmla="*/ 127 w 179"/>
                <a:gd name="T41" fmla="*/ 122 h 161"/>
                <a:gd name="T42" fmla="*/ 128 w 179"/>
                <a:gd name="T43" fmla="*/ 124 h 161"/>
                <a:gd name="T44" fmla="*/ 128 w 179"/>
                <a:gd name="T45" fmla="*/ 124 h 161"/>
                <a:gd name="T46" fmla="*/ 128 w 179"/>
                <a:gd name="T47" fmla="*/ 122 h 161"/>
                <a:gd name="T48" fmla="*/ 128 w 179"/>
                <a:gd name="T49" fmla="*/ 119 h 161"/>
                <a:gd name="T50" fmla="*/ 128 w 179"/>
                <a:gd name="T51" fmla="*/ 116 h 161"/>
                <a:gd name="T52" fmla="*/ 130 w 179"/>
                <a:gd name="T53" fmla="*/ 111 h 161"/>
                <a:gd name="T54" fmla="*/ 130 w 179"/>
                <a:gd name="T55" fmla="*/ 106 h 161"/>
                <a:gd name="T56" fmla="*/ 151 w 179"/>
                <a:gd name="T57" fmla="*/ 0 h 161"/>
                <a:gd name="T58" fmla="*/ 179 w 179"/>
                <a:gd name="T59" fmla="*/ 0 h 161"/>
                <a:gd name="T60" fmla="*/ 141 w 179"/>
                <a:gd name="T61" fmla="*/ 161 h 161"/>
                <a:gd name="T62" fmla="*/ 115 w 179"/>
                <a:gd name="T63" fmla="*/ 161 h 161"/>
                <a:gd name="T64" fmla="*/ 93 w 179"/>
                <a:gd name="T65" fmla="*/ 62 h 161"/>
                <a:gd name="T66" fmla="*/ 91 w 179"/>
                <a:gd name="T67" fmla="*/ 57 h 161"/>
                <a:gd name="T68" fmla="*/ 89 w 179"/>
                <a:gd name="T69" fmla="*/ 52 h 161"/>
                <a:gd name="T70" fmla="*/ 89 w 179"/>
                <a:gd name="T71" fmla="*/ 49 h 161"/>
                <a:gd name="T72" fmla="*/ 89 w 179"/>
                <a:gd name="T73" fmla="*/ 46 h 161"/>
                <a:gd name="T74" fmla="*/ 89 w 179"/>
                <a:gd name="T75" fmla="*/ 46 h 161"/>
                <a:gd name="T76" fmla="*/ 88 w 179"/>
                <a:gd name="T77" fmla="*/ 46 h 161"/>
                <a:gd name="T78" fmla="*/ 88 w 179"/>
                <a:gd name="T79" fmla="*/ 46 h 161"/>
                <a:gd name="T80" fmla="*/ 88 w 179"/>
                <a:gd name="T81" fmla="*/ 49 h 161"/>
                <a:gd name="T82" fmla="*/ 88 w 179"/>
                <a:gd name="T83" fmla="*/ 52 h 161"/>
                <a:gd name="T84" fmla="*/ 86 w 179"/>
                <a:gd name="T85" fmla="*/ 57 h 161"/>
                <a:gd name="T86" fmla="*/ 86 w 179"/>
                <a:gd name="T87" fmla="*/ 62 h 161"/>
                <a:gd name="T88" fmla="*/ 62 w 179"/>
                <a:gd name="T89" fmla="*/ 161 h 161"/>
                <a:gd name="T90" fmla="*/ 36 w 179"/>
                <a:gd name="T91" fmla="*/ 161 h 161"/>
                <a:gd name="T92" fmla="*/ 0 w 179"/>
                <a:gd name="T9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61">
                  <a:moveTo>
                    <a:pt x="0" y="0"/>
                  </a:moveTo>
                  <a:lnTo>
                    <a:pt x="29" y="0"/>
                  </a:lnTo>
                  <a:lnTo>
                    <a:pt x="49" y="106"/>
                  </a:lnTo>
                  <a:lnTo>
                    <a:pt x="49" y="111"/>
                  </a:lnTo>
                  <a:lnTo>
                    <a:pt x="50" y="116"/>
                  </a:lnTo>
                  <a:lnTo>
                    <a:pt x="50" y="121"/>
                  </a:lnTo>
                  <a:lnTo>
                    <a:pt x="50" y="122"/>
                  </a:lnTo>
                  <a:lnTo>
                    <a:pt x="52" y="124"/>
                  </a:lnTo>
                  <a:lnTo>
                    <a:pt x="52" y="124"/>
                  </a:lnTo>
                  <a:lnTo>
                    <a:pt x="52" y="122"/>
                  </a:lnTo>
                  <a:lnTo>
                    <a:pt x="52" y="121"/>
                  </a:lnTo>
                  <a:lnTo>
                    <a:pt x="54" y="116"/>
                  </a:lnTo>
                  <a:lnTo>
                    <a:pt x="54" y="111"/>
                  </a:lnTo>
                  <a:lnTo>
                    <a:pt x="55" y="106"/>
                  </a:lnTo>
                  <a:lnTo>
                    <a:pt x="80" y="0"/>
                  </a:lnTo>
                  <a:lnTo>
                    <a:pt x="101" y="0"/>
                  </a:lnTo>
                  <a:lnTo>
                    <a:pt x="125" y="106"/>
                  </a:lnTo>
                  <a:lnTo>
                    <a:pt x="125" y="111"/>
                  </a:lnTo>
                  <a:lnTo>
                    <a:pt x="127" y="116"/>
                  </a:lnTo>
                  <a:lnTo>
                    <a:pt x="127" y="119"/>
                  </a:lnTo>
                  <a:lnTo>
                    <a:pt x="127" y="122"/>
                  </a:lnTo>
                  <a:lnTo>
                    <a:pt x="128" y="124"/>
                  </a:lnTo>
                  <a:lnTo>
                    <a:pt x="128" y="124"/>
                  </a:lnTo>
                  <a:lnTo>
                    <a:pt x="128" y="122"/>
                  </a:lnTo>
                  <a:lnTo>
                    <a:pt x="128" y="119"/>
                  </a:lnTo>
                  <a:lnTo>
                    <a:pt x="128" y="116"/>
                  </a:lnTo>
                  <a:lnTo>
                    <a:pt x="130" y="111"/>
                  </a:lnTo>
                  <a:lnTo>
                    <a:pt x="130" y="106"/>
                  </a:lnTo>
                  <a:lnTo>
                    <a:pt x="151" y="0"/>
                  </a:lnTo>
                  <a:lnTo>
                    <a:pt x="179" y="0"/>
                  </a:lnTo>
                  <a:lnTo>
                    <a:pt x="141" y="161"/>
                  </a:lnTo>
                  <a:lnTo>
                    <a:pt x="115" y="161"/>
                  </a:lnTo>
                  <a:lnTo>
                    <a:pt x="93" y="62"/>
                  </a:lnTo>
                  <a:lnTo>
                    <a:pt x="91" y="57"/>
                  </a:lnTo>
                  <a:lnTo>
                    <a:pt x="89" y="52"/>
                  </a:lnTo>
                  <a:lnTo>
                    <a:pt x="89" y="49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8" y="49"/>
                  </a:lnTo>
                  <a:lnTo>
                    <a:pt x="88" y="52"/>
                  </a:lnTo>
                  <a:lnTo>
                    <a:pt x="86" y="57"/>
                  </a:lnTo>
                  <a:lnTo>
                    <a:pt x="86" y="62"/>
                  </a:lnTo>
                  <a:lnTo>
                    <a:pt x="62" y="161"/>
                  </a:lnTo>
                  <a:lnTo>
                    <a:pt x="36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168"/>
            <p:cNvSpPr/>
            <p:nvPr/>
          </p:nvSpPr>
          <p:spPr bwMode="auto">
            <a:xfrm>
              <a:off x="5274370" y="3256718"/>
              <a:ext cx="134002" cy="299522"/>
            </a:xfrm>
            <a:custGeom>
              <a:avLst/>
              <a:gdLst>
                <a:gd name="T0" fmla="*/ 0 w 76"/>
                <a:gd name="T1" fmla="*/ 0 h 161"/>
                <a:gd name="T2" fmla="*/ 76 w 76"/>
                <a:gd name="T3" fmla="*/ 0 h 161"/>
                <a:gd name="T4" fmla="*/ 76 w 76"/>
                <a:gd name="T5" fmla="*/ 20 h 161"/>
                <a:gd name="T6" fmla="*/ 29 w 76"/>
                <a:gd name="T7" fmla="*/ 20 h 161"/>
                <a:gd name="T8" fmla="*/ 29 w 76"/>
                <a:gd name="T9" fmla="*/ 69 h 161"/>
                <a:gd name="T10" fmla="*/ 72 w 76"/>
                <a:gd name="T11" fmla="*/ 69 h 161"/>
                <a:gd name="T12" fmla="*/ 72 w 76"/>
                <a:gd name="T13" fmla="*/ 88 h 161"/>
                <a:gd name="T14" fmla="*/ 29 w 76"/>
                <a:gd name="T15" fmla="*/ 88 h 161"/>
                <a:gd name="T16" fmla="*/ 29 w 76"/>
                <a:gd name="T17" fmla="*/ 142 h 161"/>
                <a:gd name="T18" fmla="*/ 76 w 76"/>
                <a:gd name="T19" fmla="*/ 142 h 161"/>
                <a:gd name="T20" fmla="*/ 76 w 76"/>
                <a:gd name="T21" fmla="*/ 161 h 161"/>
                <a:gd name="T22" fmla="*/ 0 w 76"/>
                <a:gd name="T23" fmla="*/ 161 h 161"/>
                <a:gd name="T24" fmla="*/ 0 w 76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61">
                  <a:moveTo>
                    <a:pt x="0" y="0"/>
                  </a:moveTo>
                  <a:lnTo>
                    <a:pt x="76" y="0"/>
                  </a:lnTo>
                  <a:lnTo>
                    <a:pt x="76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2" y="69"/>
                  </a:lnTo>
                  <a:lnTo>
                    <a:pt x="72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6" y="142"/>
                  </a:lnTo>
                  <a:lnTo>
                    <a:pt x="76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169"/>
            <p:cNvSpPr>
              <a:spLocks noEditPoints="1"/>
            </p:cNvSpPr>
            <p:nvPr/>
          </p:nvSpPr>
          <p:spPr bwMode="auto">
            <a:xfrm>
              <a:off x="5495075" y="3256718"/>
              <a:ext cx="197060" cy="299522"/>
            </a:xfrm>
            <a:custGeom>
              <a:avLst/>
              <a:gdLst>
                <a:gd name="T0" fmla="*/ 44 w 107"/>
                <a:gd name="T1" fmla="*/ 16 h 162"/>
                <a:gd name="T2" fmla="*/ 37 w 107"/>
                <a:gd name="T3" fmla="*/ 18 h 162"/>
                <a:gd name="T4" fmla="*/ 32 w 107"/>
                <a:gd name="T5" fmla="*/ 18 h 162"/>
                <a:gd name="T6" fmla="*/ 29 w 107"/>
                <a:gd name="T7" fmla="*/ 19 h 162"/>
                <a:gd name="T8" fmla="*/ 29 w 107"/>
                <a:gd name="T9" fmla="*/ 83 h 162"/>
                <a:gd name="T10" fmla="*/ 32 w 107"/>
                <a:gd name="T11" fmla="*/ 83 h 162"/>
                <a:gd name="T12" fmla="*/ 35 w 107"/>
                <a:gd name="T13" fmla="*/ 83 h 162"/>
                <a:gd name="T14" fmla="*/ 40 w 107"/>
                <a:gd name="T15" fmla="*/ 83 h 162"/>
                <a:gd name="T16" fmla="*/ 55 w 107"/>
                <a:gd name="T17" fmla="*/ 81 h 162"/>
                <a:gd name="T18" fmla="*/ 65 w 107"/>
                <a:gd name="T19" fmla="*/ 75 h 162"/>
                <a:gd name="T20" fmla="*/ 71 w 107"/>
                <a:gd name="T21" fmla="*/ 63 h 162"/>
                <a:gd name="T22" fmla="*/ 74 w 107"/>
                <a:gd name="T23" fmla="*/ 50 h 162"/>
                <a:gd name="T24" fmla="*/ 71 w 107"/>
                <a:gd name="T25" fmla="*/ 35 h 162"/>
                <a:gd name="T26" fmla="*/ 66 w 107"/>
                <a:gd name="T27" fmla="*/ 24 h 162"/>
                <a:gd name="T28" fmla="*/ 57 w 107"/>
                <a:gd name="T29" fmla="*/ 19 h 162"/>
                <a:gd name="T30" fmla="*/ 44 w 107"/>
                <a:gd name="T31" fmla="*/ 16 h 162"/>
                <a:gd name="T32" fmla="*/ 44 w 107"/>
                <a:gd name="T33" fmla="*/ 0 h 162"/>
                <a:gd name="T34" fmla="*/ 65 w 107"/>
                <a:gd name="T35" fmla="*/ 1 h 162"/>
                <a:gd name="T36" fmla="*/ 81 w 107"/>
                <a:gd name="T37" fmla="*/ 8 h 162"/>
                <a:gd name="T38" fmla="*/ 92 w 107"/>
                <a:gd name="T39" fmla="*/ 18 h 162"/>
                <a:gd name="T40" fmla="*/ 100 w 107"/>
                <a:gd name="T41" fmla="*/ 32 h 162"/>
                <a:gd name="T42" fmla="*/ 102 w 107"/>
                <a:gd name="T43" fmla="*/ 48 h 162"/>
                <a:gd name="T44" fmla="*/ 99 w 107"/>
                <a:gd name="T45" fmla="*/ 65 h 162"/>
                <a:gd name="T46" fmla="*/ 91 w 107"/>
                <a:gd name="T47" fmla="*/ 78 h 162"/>
                <a:gd name="T48" fmla="*/ 78 w 107"/>
                <a:gd name="T49" fmla="*/ 86 h 162"/>
                <a:gd name="T50" fmla="*/ 60 w 107"/>
                <a:gd name="T51" fmla="*/ 91 h 162"/>
                <a:gd name="T52" fmla="*/ 60 w 107"/>
                <a:gd name="T53" fmla="*/ 91 h 162"/>
                <a:gd name="T54" fmla="*/ 107 w 107"/>
                <a:gd name="T55" fmla="*/ 162 h 162"/>
                <a:gd name="T56" fmla="*/ 74 w 107"/>
                <a:gd name="T57" fmla="*/ 162 h 162"/>
                <a:gd name="T58" fmla="*/ 29 w 107"/>
                <a:gd name="T59" fmla="*/ 89 h 162"/>
                <a:gd name="T60" fmla="*/ 29 w 107"/>
                <a:gd name="T61" fmla="*/ 89 h 162"/>
                <a:gd name="T62" fmla="*/ 29 w 107"/>
                <a:gd name="T63" fmla="*/ 162 h 162"/>
                <a:gd name="T64" fmla="*/ 0 w 107"/>
                <a:gd name="T65" fmla="*/ 162 h 162"/>
                <a:gd name="T66" fmla="*/ 0 w 107"/>
                <a:gd name="T67" fmla="*/ 8 h 162"/>
                <a:gd name="T68" fmla="*/ 19 w 107"/>
                <a:gd name="T69" fmla="*/ 3 h 162"/>
                <a:gd name="T70" fmla="*/ 44 w 107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162">
                  <a:moveTo>
                    <a:pt x="44" y="16"/>
                  </a:moveTo>
                  <a:lnTo>
                    <a:pt x="37" y="18"/>
                  </a:lnTo>
                  <a:lnTo>
                    <a:pt x="32" y="18"/>
                  </a:lnTo>
                  <a:lnTo>
                    <a:pt x="29" y="19"/>
                  </a:lnTo>
                  <a:lnTo>
                    <a:pt x="29" y="83"/>
                  </a:lnTo>
                  <a:lnTo>
                    <a:pt x="32" y="83"/>
                  </a:lnTo>
                  <a:lnTo>
                    <a:pt x="35" y="83"/>
                  </a:lnTo>
                  <a:lnTo>
                    <a:pt x="40" y="83"/>
                  </a:lnTo>
                  <a:lnTo>
                    <a:pt x="55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4" y="50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2" y="18"/>
                  </a:lnTo>
                  <a:lnTo>
                    <a:pt x="100" y="32"/>
                  </a:lnTo>
                  <a:lnTo>
                    <a:pt x="102" y="48"/>
                  </a:lnTo>
                  <a:lnTo>
                    <a:pt x="99" y="65"/>
                  </a:lnTo>
                  <a:lnTo>
                    <a:pt x="91" y="78"/>
                  </a:lnTo>
                  <a:lnTo>
                    <a:pt x="78" y="86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107" y="162"/>
                  </a:lnTo>
                  <a:lnTo>
                    <a:pt x="74" y="162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9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9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70"/>
            <p:cNvSpPr>
              <a:spLocks noChangeArrowheads="1"/>
            </p:cNvSpPr>
            <p:nvPr/>
          </p:nvSpPr>
          <p:spPr bwMode="auto">
            <a:xfrm>
              <a:off x="5763074" y="3256718"/>
              <a:ext cx="55179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71"/>
            <p:cNvSpPr/>
            <p:nvPr/>
          </p:nvSpPr>
          <p:spPr bwMode="auto">
            <a:xfrm>
              <a:off x="5904955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8 w 117"/>
                <a:gd name="T3" fmla="*/ 0 h 161"/>
                <a:gd name="T4" fmla="*/ 84 w 117"/>
                <a:gd name="T5" fmla="*/ 98 h 161"/>
                <a:gd name="T6" fmla="*/ 88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3 w 117"/>
                <a:gd name="T13" fmla="*/ 114 h 161"/>
                <a:gd name="T14" fmla="*/ 93 w 117"/>
                <a:gd name="T15" fmla="*/ 114 h 161"/>
                <a:gd name="T16" fmla="*/ 93 w 117"/>
                <a:gd name="T17" fmla="*/ 114 h 161"/>
                <a:gd name="T18" fmla="*/ 93 w 117"/>
                <a:gd name="T19" fmla="*/ 113 h 161"/>
                <a:gd name="T20" fmla="*/ 93 w 117"/>
                <a:gd name="T21" fmla="*/ 109 h 161"/>
                <a:gd name="T22" fmla="*/ 93 w 117"/>
                <a:gd name="T23" fmla="*/ 104 h 161"/>
                <a:gd name="T24" fmla="*/ 93 w 117"/>
                <a:gd name="T25" fmla="*/ 98 h 161"/>
                <a:gd name="T26" fmla="*/ 93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3 w 117"/>
                <a:gd name="T33" fmla="*/ 161 h 161"/>
                <a:gd name="T34" fmla="*/ 32 w 117"/>
                <a:gd name="T35" fmla="*/ 57 h 161"/>
                <a:gd name="T36" fmla="*/ 29 w 117"/>
                <a:gd name="T37" fmla="*/ 52 h 161"/>
                <a:gd name="T38" fmla="*/ 28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3 w 117"/>
                <a:gd name="T47" fmla="*/ 39 h 161"/>
                <a:gd name="T48" fmla="*/ 23 w 117"/>
                <a:gd name="T49" fmla="*/ 41 h 161"/>
                <a:gd name="T50" fmla="*/ 23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8" y="0"/>
                  </a:lnTo>
                  <a:lnTo>
                    <a:pt x="84" y="98"/>
                  </a:lnTo>
                  <a:lnTo>
                    <a:pt x="88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3"/>
                  </a:lnTo>
                  <a:lnTo>
                    <a:pt x="93" y="109"/>
                  </a:lnTo>
                  <a:lnTo>
                    <a:pt x="93" y="104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3" y="161"/>
                  </a:lnTo>
                  <a:lnTo>
                    <a:pt x="32" y="57"/>
                  </a:lnTo>
                  <a:lnTo>
                    <a:pt x="29" y="52"/>
                  </a:lnTo>
                  <a:lnTo>
                    <a:pt x="28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3" y="39"/>
                  </a:lnTo>
                  <a:lnTo>
                    <a:pt x="23" y="41"/>
                  </a:lnTo>
                  <a:lnTo>
                    <a:pt x="23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72"/>
            <p:cNvSpPr/>
            <p:nvPr/>
          </p:nvSpPr>
          <p:spPr bwMode="auto">
            <a:xfrm>
              <a:off x="6196603" y="3256718"/>
              <a:ext cx="204940" cy="299522"/>
            </a:xfrm>
            <a:custGeom>
              <a:avLst/>
              <a:gdLst>
                <a:gd name="T0" fmla="*/ 70 w 112"/>
                <a:gd name="T1" fmla="*/ 0 h 164"/>
                <a:gd name="T2" fmla="*/ 86 w 112"/>
                <a:gd name="T3" fmla="*/ 1 h 164"/>
                <a:gd name="T4" fmla="*/ 99 w 112"/>
                <a:gd name="T5" fmla="*/ 3 h 164"/>
                <a:gd name="T6" fmla="*/ 111 w 112"/>
                <a:gd name="T7" fmla="*/ 8 h 164"/>
                <a:gd name="T8" fmla="*/ 101 w 112"/>
                <a:gd name="T9" fmla="*/ 26 h 164"/>
                <a:gd name="T10" fmla="*/ 91 w 112"/>
                <a:gd name="T11" fmla="*/ 22 h 164"/>
                <a:gd name="T12" fmla="*/ 73 w 112"/>
                <a:gd name="T13" fmla="*/ 21 h 164"/>
                <a:gd name="T14" fmla="*/ 59 w 112"/>
                <a:gd name="T15" fmla="*/ 22 h 164"/>
                <a:gd name="T16" fmla="*/ 47 w 112"/>
                <a:gd name="T17" fmla="*/ 31 h 164"/>
                <a:gd name="T18" fmla="*/ 38 w 112"/>
                <a:gd name="T19" fmla="*/ 42 h 164"/>
                <a:gd name="T20" fmla="*/ 33 w 112"/>
                <a:gd name="T21" fmla="*/ 60 h 164"/>
                <a:gd name="T22" fmla="*/ 29 w 112"/>
                <a:gd name="T23" fmla="*/ 83 h 164"/>
                <a:gd name="T24" fmla="*/ 33 w 112"/>
                <a:gd name="T25" fmla="*/ 104 h 164"/>
                <a:gd name="T26" fmla="*/ 38 w 112"/>
                <a:gd name="T27" fmla="*/ 122 h 164"/>
                <a:gd name="T28" fmla="*/ 46 w 112"/>
                <a:gd name="T29" fmla="*/ 133 h 164"/>
                <a:gd name="T30" fmla="*/ 55 w 112"/>
                <a:gd name="T31" fmla="*/ 141 h 164"/>
                <a:gd name="T32" fmla="*/ 68 w 112"/>
                <a:gd name="T33" fmla="*/ 144 h 164"/>
                <a:gd name="T34" fmla="*/ 75 w 112"/>
                <a:gd name="T35" fmla="*/ 143 h 164"/>
                <a:gd name="T36" fmla="*/ 78 w 112"/>
                <a:gd name="T37" fmla="*/ 143 h 164"/>
                <a:gd name="T38" fmla="*/ 81 w 112"/>
                <a:gd name="T39" fmla="*/ 141 h 164"/>
                <a:gd name="T40" fmla="*/ 85 w 112"/>
                <a:gd name="T41" fmla="*/ 141 h 164"/>
                <a:gd name="T42" fmla="*/ 85 w 112"/>
                <a:gd name="T43" fmla="*/ 88 h 164"/>
                <a:gd name="T44" fmla="*/ 62 w 112"/>
                <a:gd name="T45" fmla="*/ 88 h 164"/>
                <a:gd name="T46" fmla="*/ 62 w 112"/>
                <a:gd name="T47" fmla="*/ 70 h 164"/>
                <a:gd name="T48" fmla="*/ 112 w 112"/>
                <a:gd name="T49" fmla="*/ 70 h 164"/>
                <a:gd name="T50" fmla="*/ 112 w 112"/>
                <a:gd name="T51" fmla="*/ 156 h 164"/>
                <a:gd name="T52" fmla="*/ 101 w 112"/>
                <a:gd name="T53" fmla="*/ 161 h 164"/>
                <a:gd name="T54" fmla="*/ 88 w 112"/>
                <a:gd name="T55" fmla="*/ 164 h 164"/>
                <a:gd name="T56" fmla="*/ 70 w 112"/>
                <a:gd name="T57" fmla="*/ 164 h 164"/>
                <a:gd name="T58" fmla="*/ 46 w 112"/>
                <a:gd name="T59" fmla="*/ 161 h 164"/>
                <a:gd name="T60" fmla="*/ 26 w 112"/>
                <a:gd name="T61" fmla="*/ 151 h 164"/>
                <a:gd name="T62" fmla="*/ 13 w 112"/>
                <a:gd name="T63" fmla="*/ 133 h 164"/>
                <a:gd name="T64" fmla="*/ 3 w 112"/>
                <a:gd name="T65" fmla="*/ 110 h 164"/>
                <a:gd name="T66" fmla="*/ 0 w 112"/>
                <a:gd name="T67" fmla="*/ 81 h 164"/>
                <a:gd name="T68" fmla="*/ 3 w 112"/>
                <a:gd name="T69" fmla="*/ 53 h 164"/>
                <a:gd name="T70" fmla="*/ 13 w 112"/>
                <a:gd name="T71" fmla="*/ 31 h 164"/>
                <a:gd name="T72" fmla="*/ 28 w 112"/>
                <a:gd name="T73" fmla="*/ 14 h 164"/>
                <a:gd name="T74" fmla="*/ 47 w 112"/>
                <a:gd name="T75" fmla="*/ 3 h 164"/>
                <a:gd name="T76" fmla="*/ 70 w 112"/>
                <a:gd name="T7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64">
                  <a:moveTo>
                    <a:pt x="70" y="0"/>
                  </a:moveTo>
                  <a:lnTo>
                    <a:pt x="86" y="1"/>
                  </a:lnTo>
                  <a:lnTo>
                    <a:pt x="99" y="3"/>
                  </a:lnTo>
                  <a:lnTo>
                    <a:pt x="111" y="8"/>
                  </a:lnTo>
                  <a:lnTo>
                    <a:pt x="101" y="26"/>
                  </a:lnTo>
                  <a:lnTo>
                    <a:pt x="91" y="22"/>
                  </a:lnTo>
                  <a:lnTo>
                    <a:pt x="73" y="21"/>
                  </a:lnTo>
                  <a:lnTo>
                    <a:pt x="59" y="22"/>
                  </a:lnTo>
                  <a:lnTo>
                    <a:pt x="47" y="31"/>
                  </a:lnTo>
                  <a:lnTo>
                    <a:pt x="38" y="42"/>
                  </a:lnTo>
                  <a:lnTo>
                    <a:pt x="33" y="60"/>
                  </a:lnTo>
                  <a:lnTo>
                    <a:pt x="29" y="83"/>
                  </a:lnTo>
                  <a:lnTo>
                    <a:pt x="33" y="104"/>
                  </a:lnTo>
                  <a:lnTo>
                    <a:pt x="38" y="122"/>
                  </a:lnTo>
                  <a:lnTo>
                    <a:pt x="46" y="133"/>
                  </a:lnTo>
                  <a:lnTo>
                    <a:pt x="55" y="141"/>
                  </a:lnTo>
                  <a:lnTo>
                    <a:pt x="68" y="144"/>
                  </a:lnTo>
                  <a:lnTo>
                    <a:pt x="75" y="143"/>
                  </a:lnTo>
                  <a:lnTo>
                    <a:pt x="78" y="143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88"/>
                  </a:lnTo>
                  <a:lnTo>
                    <a:pt x="62" y="88"/>
                  </a:lnTo>
                  <a:lnTo>
                    <a:pt x="62" y="70"/>
                  </a:lnTo>
                  <a:lnTo>
                    <a:pt x="112" y="70"/>
                  </a:lnTo>
                  <a:lnTo>
                    <a:pt x="112" y="156"/>
                  </a:lnTo>
                  <a:lnTo>
                    <a:pt x="101" y="161"/>
                  </a:lnTo>
                  <a:lnTo>
                    <a:pt x="88" y="164"/>
                  </a:lnTo>
                  <a:lnTo>
                    <a:pt x="70" y="164"/>
                  </a:lnTo>
                  <a:lnTo>
                    <a:pt x="46" y="161"/>
                  </a:lnTo>
                  <a:lnTo>
                    <a:pt x="26" y="151"/>
                  </a:lnTo>
                  <a:lnTo>
                    <a:pt x="13" y="133"/>
                  </a:lnTo>
                  <a:lnTo>
                    <a:pt x="3" y="110"/>
                  </a:lnTo>
                  <a:lnTo>
                    <a:pt x="0" y="81"/>
                  </a:lnTo>
                  <a:lnTo>
                    <a:pt x="3" y="53"/>
                  </a:lnTo>
                  <a:lnTo>
                    <a:pt x="13" y="31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73"/>
            <p:cNvSpPr/>
            <p:nvPr/>
          </p:nvSpPr>
          <p:spPr bwMode="auto">
            <a:xfrm>
              <a:off x="6606484" y="3256718"/>
              <a:ext cx="212820" cy="299522"/>
            </a:xfrm>
            <a:custGeom>
              <a:avLst/>
              <a:gdLst>
                <a:gd name="T0" fmla="*/ 0 w 116"/>
                <a:gd name="T1" fmla="*/ 0 h 161"/>
                <a:gd name="T2" fmla="*/ 33 w 116"/>
                <a:gd name="T3" fmla="*/ 0 h 161"/>
                <a:gd name="T4" fmla="*/ 59 w 116"/>
                <a:gd name="T5" fmla="*/ 67 h 161"/>
                <a:gd name="T6" fmla="*/ 60 w 116"/>
                <a:gd name="T7" fmla="*/ 67 h 161"/>
                <a:gd name="T8" fmla="*/ 88 w 116"/>
                <a:gd name="T9" fmla="*/ 0 h 161"/>
                <a:gd name="T10" fmla="*/ 116 w 116"/>
                <a:gd name="T11" fmla="*/ 0 h 161"/>
                <a:gd name="T12" fmla="*/ 73 w 116"/>
                <a:gd name="T13" fmla="*/ 91 h 161"/>
                <a:gd name="T14" fmla="*/ 73 w 116"/>
                <a:gd name="T15" fmla="*/ 161 h 161"/>
                <a:gd name="T16" fmla="*/ 44 w 116"/>
                <a:gd name="T17" fmla="*/ 161 h 161"/>
                <a:gd name="T18" fmla="*/ 44 w 116"/>
                <a:gd name="T19" fmla="*/ 91 h 161"/>
                <a:gd name="T20" fmla="*/ 0 w 116"/>
                <a:gd name="T2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1">
                  <a:moveTo>
                    <a:pt x="0" y="0"/>
                  </a:moveTo>
                  <a:lnTo>
                    <a:pt x="33" y="0"/>
                  </a:lnTo>
                  <a:lnTo>
                    <a:pt x="59" y="67"/>
                  </a:lnTo>
                  <a:lnTo>
                    <a:pt x="60" y="67"/>
                  </a:lnTo>
                  <a:lnTo>
                    <a:pt x="88" y="0"/>
                  </a:lnTo>
                  <a:lnTo>
                    <a:pt x="116" y="0"/>
                  </a:lnTo>
                  <a:lnTo>
                    <a:pt x="73" y="91"/>
                  </a:lnTo>
                  <a:lnTo>
                    <a:pt x="73" y="161"/>
                  </a:lnTo>
                  <a:lnTo>
                    <a:pt x="44" y="161"/>
                  </a:lnTo>
                  <a:lnTo>
                    <a:pt x="44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74"/>
            <p:cNvSpPr>
              <a:spLocks noEditPoints="1"/>
            </p:cNvSpPr>
            <p:nvPr/>
          </p:nvSpPr>
          <p:spPr bwMode="auto">
            <a:xfrm>
              <a:off x="6866598" y="3256718"/>
              <a:ext cx="220705" cy="299522"/>
            </a:xfrm>
            <a:custGeom>
              <a:avLst/>
              <a:gdLst>
                <a:gd name="T0" fmla="*/ 58 w 119"/>
                <a:gd name="T1" fmla="*/ 19 h 164"/>
                <a:gd name="T2" fmla="*/ 47 w 119"/>
                <a:gd name="T3" fmla="*/ 22 h 164"/>
                <a:gd name="T4" fmla="*/ 37 w 119"/>
                <a:gd name="T5" fmla="*/ 32 h 164"/>
                <a:gd name="T6" fmla="*/ 32 w 119"/>
                <a:gd name="T7" fmla="*/ 47 h 164"/>
                <a:gd name="T8" fmla="*/ 29 w 119"/>
                <a:gd name="T9" fmla="*/ 63 h 164"/>
                <a:gd name="T10" fmla="*/ 29 w 119"/>
                <a:gd name="T11" fmla="*/ 81 h 164"/>
                <a:gd name="T12" fmla="*/ 29 w 119"/>
                <a:gd name="T13" fmla="*/ 99 h 164"/>
                <a:gd name="T14" fmla="*/ 32 w 119"/>
                <a:gd name="T15" fmla="*/ 115 h 164"/>
                <a:gd name="T16" fmla="*/ 37 w 119"/>
                <a:gd name="T17" fmla="*/ 130 h 164"/>
                <a:gd name="T18" fmla="*/ 47 w 119"/>
                <a:gd name="T19" fmla="*/ 140 h 164"/>
                <a:gd name="T20" fmla="*/ 58 w 119"/>
                <a:gd name="T21" fmla="*/ 143 h 164"/>
                <a:gd name="T22" fmla="*/ 71 w 119"/>
                <a:gd name="T23" fmla="*/ 140 h 164"/>
                <a:gd name="T24" fmla="*/ 81 w 119"/>
                <a:gd name="T25" fmla="*/ 130 h 164"/>
                <a:gd name="T26" fmla="*/ 86 w 119"/>
                <a:gd name="T27" fmla="*/ 115 h 164"/>
                <a:gd name="T28" fmla="*/ 88 w 119"/>
                <a:gd name="T29" fmla="*/ 99 h 164"/>
                <a:gd name="T30" fmla="*/ 89 w 119"/>
                <a:gd name="T31" fmla="*/ 81 h 164"/>
                <a:gd name="T32" fmla="*/ 88 w 119"/>
                <a:gd name="T33" fmla="*/ 63 h 164"/>
                <a:gd name="T34" fmla="*/ 86 w 119"/>
                <a:gd name="T35" fmla="*/ 47 h 164"/>
                <a:gd name="T36" fmla="*/ 80 w 119"/>
                <a:gd name="T37" fmla="*/ 32 h 164"/>
                <a:gd name="T38" fmla="*/ 71 w 119"/>
                <a:gd name="T39" fmla="*/ 22 h 164"/>
                <a:gd name="T40" fmla="*/ 58 w 119"/>
                <a:gd name="T41" fmla="*/ 19 h 164"/>
                <a:gd name="T42" fmla="*/ 58 w 119"/>
                <a:gd name="T43" fmla="*/ 0 h 164"/>
                <a:gd name="T44" fmla="*/ 78 w 119"/>
                <a:gd name="T45" fmla="*/ 3 h 164"/>
                <a:gd name="T46" fmla="*/ 94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4 w 119"/>
                <a:gd name="T63" fmla="*/ 153 h 164"/>
                <a:gd name="T64" fmla="*/ 78 w 119"/>
                <a:gd name="T65" fmla="*/ 161 h 164"/>
                <a:gd name="T66" fmla="*/ 58 w 119"/>
                <a:gd name="T67" fmla="*/ 164 h 164"/>
                <a:gd name="T68" fmla="*/ 41 w 119"/>
                <a:gd name="T69" fmla="*/ 161 h 164"/>
                <a:gd name="T70" fmla="*/ 24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4 w 119"/>
                <a:gd name="T87" fmla="*/ 11 h 164"/>
                <a:gd name="T88" fmla="*/ 41 w 119"/>
                <a:gd name="T89" fmla="*/ 3 h 164"/>
                <a:gd name="T90" fmla="*/ 58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8" y="19"/>
                  </a:moveTo>
                  <a:lnTo>
                    <a:pt x="47" y="22"/>
                  </a:lnTo>
                  <a:lnTo>
                    <a:pt x="37" y="32"/>
                  </a:lnTo>
                  <a:lnTo>
                    <a:pt x="32" y="47"/>
                  </a:lnTo>
                  <a:lnTo>
                    <a:pt x="29" y="63"/>
                  </a:lnTo>
                  <a:lnTo>
                    <a:pt x="29" y="81"/>
                  </a:lnTo>
                  <a:lnTo>
                    <a:pt x="29" y="99"/>
                  </a:lnTo>
                  <a:lnTo>
                    <a:pt x="32" y="115"/>
                  </a:lnTo>
                  <a:lnTo>
                    <a:pt x="37" y="130"/>
                  </a:lnTo>
                  <a:lnTo>
                    <a:pt x="47" y="140"/>
                  </a:lnTo>
                  <a:lnTo>
                    <a:pt x="58" y="143"/>
                  </a:lnTo>
                  <a:lnTo>
                    <a:pt x="71" y="140"/>
                  </a:lnTo>
                  <a:lnTo>
                    <a:pt x="81" y="130"/>
                  </a:lnTo>
                  <a:lnTo>
                    <a:pt x="86" y="115"/>
                  </a:lnTo>
                  <a:lnTo>
                    <a:pt x="88" y="99"/>
                  </a:lnTo>
                  <a:lnTo>
                    <a:pt x="89" y="81"/>
                  </a:lnTo>
                  <a:lnTo>
                    <a:pt x="88" y="63"/>
                  </a:lnTo>
                  <a:lnTo>
                    <a:pt x="86" y="47"/>
                  </a:lnTo>
                  <a:lnTo>
                    <a:pt x="80" y="32"/>
                  </a:lnTo>
                  <a:lnTo>
                    <a:pt x="71" y="22"/>
                  </a:lnTo>
                  <a:lnTo>
                    <a:pt x="58" y="19"/>
                  </a:lnTo>
                  <a:close/>
                  <a:moveTo>
                    <a:pt x="58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4" y="153"/>
                  </a:lnTo>
                  <a:lnTo>
                    <a:pt x="78" y="161"/>
                  </a:lnTo>
                  <a:lnTo>
                    <a:pt x="58" y="164"/>
                  </a:lnTo>
                  <a:lnTo>
                    <a:pt x="41" y="161"/>
                  </a:lnTo>
                  <a:lnTo>
                    <a:pt x="24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75"/>
            <p:cNvSpPr/>
            <p:nvPr/>
          </p:nvSpPr>
          <p:spPr bwMode="auto">
            <a:xfrm>
              <a:off x="7166125" y="3256718"/>
              <a:ext cx="189176" cy="299522"/>
            </a:xfrm>
            <a:custGeom>
              <a:avLst/>
              <a:gdLst>
                <a:gd name="T0" fmla="*/ 0 w 106"/>
                <a:gd name="T1" fmla="*/ 0 h 163"/>
                <a:gd name="T2" fmla="*/ 29 w 106"/>
                <a:gd name="T3" fmla="*/ 0 h 163"/>
                <a:gd name="T4" fmla="*/ 29 w 106"/>
                <a:gd name="T5" fmla="*/ 114 h 163"/>
                <a:gd name="T6" fmla="*/ 32 w 106"/>
                <a:gd name="T7" fmla="*/ 129 h 163"/>
                <a:gd name="T8" fmla="*/ 42 w 106"/>
                <a:gd name="T9" fmla="*/ 137 h 163"/>
                <a:gd name="T10" fmla="*/ 54 w 106"/>
                <a:gd name="T11" fmla="*/ 140 h 163"/>
                <a:gd name="T12" fmla="*/ 67 w 106"/>
                <a:gd name="T13" fmla="*/ 137 h 163"/>
                <a:gd name="T14" fmla="*/ 75 w 106"/>
                <a:gd name="T15" fmla="*/ 129 h 163"/>
                <a:gd name="T16" fmla="*/ 78 w 106"/>
                <a:gd name="T17" fmla="*/ 114 h 163"/>
                <a:gd name="T18" fmla="*/ 78 w 106"/>
                <a:gd name="T19" fmla="*/ 0 h 163"/>
                <a:gd name="T20" fmla="*/ 106 w 106"/>
                <a:gd name="T21" fmla="*/ 0 h 163"/>
                <a:gd name="T22" fmla="*/ 106 w 106"/>
                <a:gd name="T23" fmla="*/ 114 h 163"/>
                <a:gd name="T24" fmla="*/ 102 w 106"/>
                <a:gd name="T25" fmla="*/ 134 h 163"/>
                <a:gd name="T26" fmla="*/ 91 w 106"/>
                <a:gd name="T27" fmla="*/ 150 h 163"/>
                <a:gd name="T28" fmla="*/ 75 w 106"/>
                <a:gd name="T29" fmla="*/ 160 h 163"/>
                <a:gd name="T30" fmla="*/ 54 w 106"/>
                <a:gd name="T31" fmla="*/ 163 h 163"/>
                <a:gd name="T32" fmla="*/ 32 w 106"/>
                <a:gd name="T33" fmla="*/ 160 h 163"/>
                <a:gd name="T34" fmla="*/ 14 w 106"/>
                <a:gd name="T35" fmla="*/ 150 h 163"/>
                <a:gd name="T36" fmla="*/ 5 w 106"/>
                <a:gd name="T37" fmla="*/ 134 h 163"/>
                <a:gd name="T38" fmla="*/ 0 w 106"/>
                <a:gd name="T39" fmla="*/ 114 h 163"/>
                <a:gd name="T40" fmla="*/ 0 w 106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2" y="129"/>
                  </a:lnTo>
                  <a:lnTo>
                    <a:pt x="42" y="137"/>
                  </a:lnTo>
                  <a:lnTo>
                    <a:pt x="54" y="140"/>
                  </a:lnTo>
                  <a:lnTo>
                    <a:pt x="67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6" y="0"/>
                  </a:lnTo>
                  <a:lnTo>
                    <a:pt x="106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4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176"/>
            <p:cNvSpPr>
              <a:spLocks noEditPoints="1"/>
            </p:cNvSpPr>
            <p:nvPr/>
          </p:nvSpPr>
          <p:spPr bwMode="auto">
            <a:xfrm>
              <a:off x="7449889" y="3256718"/>
              <a:ext cx="189176" cy="299522"/>
            </a:xfrm>
            <a:custGeom>
              <a:avLst/>
              <a:gdLst>
                <a:gd name="T0" fmla="*/ 43 w 106"/>
                <a:gd name="T1" fmla="*/ 16 h 162"/>
                <a:gd name="T2" fmla="*/ 38 w 106"/>
                <a:gd name="T3" fmla="*/ 18 h 162"/>
                <a:gd name="T4" fmla="*/ 33 w 106"/>
                <a:gd name="T5" fmla="*/ 18 h 162"/>
                <a:gd name="T6" fmla="*/ 28 w 106"/>
                <a:gd name="T7" fmla="*/ 19 h 162"/>
                <a:gd name="T8" fmla="*/ 28 w 106"/>
                <a:gd name="T9" fmla="*/ 83 h 162"/>
                <a:gd name="T10" fmla="*/ 31 w 106"/>
                <a:gd name="T11" fmla="*/ 83 h 162"/>
                <a:gd name="T12" fmla="*/ 34 w 106"/>
                <a:gd name="T13" fmla="*/ 83 h 162"/>
                <a:gd name="T14" fmla="*/ 39 w 106"/>
                <a:gd name="T15" fmla="*/ 83 h 162"/>
                <a:gd name="T16" fmla="*/ 54 w 106"/>
                <a:gd name="T17" fmla="*/ 81 h 162"/>
                <a:gd name="T18" fmla="*/ 65 w 106"/>
                <a:gd name="T19" fmla="*/ 75 h 162"/>
                <a:gd name="T20" fmla="*/ 72 w 106"/>
                <a:gd name="T21" fmla="*/ 63 h 162"/>
                <a:gd name="T22" fmla="*/ 73 w 106"/>
                <a:gd name="T23" fmla="*/ 50 h 162"/>
                <a:gd name="T24" fmla="*/ 72 w 106"/>
                <a:gd name="T25" fmla="*/ 35 h 162"/>
                <a:gd name="T26" fmla="*/ 67 w 106"/>
                <a:gd name="T27" fmla="*/ 24 h 162"/>
                <a:gd name="T28" fmla="*/ 57 w 106"/>
                <a:gd name="T29" fmla="*/ 19 h 162"/>
                <a:gd name="T30" fmla="*/ 43 w 106"/>
                <a:gd name="T31" fmla="*/ 16 h 162"/>
                <a:gd name="T32" fmla="*/ 43 w 106"/>
                <a:gd name="T33" fmla="*/ 0 h 162"/>
                <a:gd name="T34" fmla="*/ 64 w 106"/>
                <a:gd name="T35" fmla="*/ 1 h 162"/>
                <a:gd name="T36" fmla="*/ 82 w 106"/>
                <a:gd name="T37" fmla="*/ 8 h 162"/>
                <a:gd name="T38" fmla="*/ 93 w 106"/>
                <a:gd name="T39" fmla="*/ 18 h 162"/>
                <a:gd name="T40" fmla="*/ 99 w 106"/>
                <a:gd name="T41" fmla="*/ 32 h 162"/>
                <a:gd name="T42" fmla="*/ 101 w 106"/>
                <a:gd name="T43" fmla="*/ 48 h 162"/>
                <a:gd name="T44" fmla="*/ 99 w 106"/>
                <a:gd name="T45" fmla="*/ 65 h 162"/>
                <a:gd name="T46" fmla="*/ 90 w 106"/>
                <a:gd name="T47" fmla="*/ 78 h 162"/>
                <a:gd name="T48" fmla="*/ 77 w 106"/>
                <a:gd name="T49" fmla="*/ 86 h 162"/>
                <a:gd name="T50" fmla="*/ 59 w 106"/>
                <a:gd name="T51" fmla="*/ 91 h 162"/>
                <a:gd name="T52" fmla="*/ 59 w 106"/>
                <a:gd name="T53" fmla="*/ 91 h 162"/>
                <a:gd name="T54" fmla="*/ 106 w 106"/>
                <a:gd name="T55" fmla="*/ 162 h 162"/>
                <a:gd name="T56" fmla="*/ 73 w 106"/>
                <a:gd name="T57" fmla="*/ 162 h 162"/>
                <a:gd name="T58" fmla="*/ 30 w 106"/>
                <a:gd name="T59" fmla="*/ 89 h 162"/>
                <a:gd name="T60" fmla="*/ 28 w 106"/>
                <a:gd name="T61" fmla="*/ 89 h 162"/>
                <a:gd name="T62" fmla="*/ 28 w 106"/>
                <a:gd name="T63" fmla="*/ 162 h 162"/>
                <a:gd name="T64" fmla="*/ 0 w 106"/>
                <a:gd name="T65" fmla="*/ 162 h 162"/>
                <a:gd name="T66" fmla="*/ 0 w 106"/>
                <a:gd name="T67" fmla="*/ 8 h 162"/>
                <a:gd name="T68" fmla="*/ 18 w 106"/>
                <a:gd name="T69" fmla="*/ 3 h 162"/>
                <a:gd name="T70" fmla="*/ 43 w 106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2">
                  <a:moveTo>
                    <a:pt x="43" y="16"/>
                  </a:moveTo>
                  <a:lnTo>
                    <a:pt x="38" y="18"/>
                  </a:lnTo>
                  <a:lnTo>
                    <a:pt x="33" y="18"/>
                  </a:lnTo>
                  <a:lnTo>
                    <a:pt x="28" y="19"/>
                  </a:lnTo>
                  <a:lnTo>
                    <a:pt x="28" y="83"/>
                  </a:lnTo>
                  <a:lnTo>
                    <a:pt x="31" y="83"/>
                  </a:lnTo>
                  <a:lnTo>
                    <a:pt x="34" y="83"/>
                  </a:lnTo>
                  <a:lnTo>
                    <a:pt x="39" y="83"/>
                  </a:lnTo>
                  <a:lnTo>
                    <a:pt x="54" y="81"/>
                  </a:lnTo>
                  <a:lnTo>
                    <a:pt x="65" y="75"/>
                  </a:lnTo>
                  <a:lnTo>
                    <a:pt x="72" y="63"/>
                  </a:lnTo>
                  <a:lnTo>
                    <a:pt x="73" y="50"/>
                  </a:lnTo>
                  <a:lnTo>
                    <a:pt x="72" y="35"/>
                  </a:lnTo>
                  <a:lnTo>
                    <a:pt x="67" y="24"/>
                  </a:lnTo>
                  <a:lnTo>
                    <a:pt x="57" y="19"/>
                  </a:lnTo>
                  <a:lnTo>
                    <a:pt x="43" y="16"/>
                  </a:lnTo>
                  <a:close/>
                  <a:moveTo>
                    <a:pt x="43" y="0"/>
                  </a:moveTo>
                  <a:lnTo>
                    <a:pt x="64" y="1"/>
                  </a:lnTo>
                  <a:lnTo>
                    <a:pt x="82" y="8"/>
                  </a:lnTo>
                  <a:lnTo>
                    <a:pt x="93" y="18"/>
                  </a:lnTo>
                  <a:lnTo>
                    <a:pt x="99" y="32"/>
                  </a:lnTo>
                  <a:lnTo>
                    <a:pt x="101" y="48"/>
                  </a:lnTo>
                  <a:lnTo>
                    <a:pt x="99" y="65"/>
                  </a:lnTo>
                  <a:lnTo>
                    <a:pt x="90" y="78"/>
                  </a:lnTo>
                  <a:lnTo>
                    <a:pt x="77" y="86"/>
                  </a:lnTo>
                  <a:lnTo>
                    <a:pt x="59" y="91"/>
                  </a:lnTo>
                  <a:lnTo>
                    <a:pt x="59" y="91"/>
                  </a:lnTo>
                  <a:lnTo>
                    <a:pt x="106" y="162"/>
                  </a:lnTo>
                  <a:lnTo>
                    <a:pt x="73" y="162"/>
                  </a:lnTo>
                  <a:lnTo>
                    <a:pt x="30" y="89"/>
                  </a:lnTo>
                  <a:lnTo>
                    <a:pt x="28" y="89"/>
                  </a:lnTo>
                  <a:lnTo>
                    <a:pt x="28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177"/>
            <p:cNvSpPr>
              <a:spLocks noEditPoints="1"/>
            </p:cNvSpPr>
            <p:nvPr/>
          </p:nvSpPr>
          <p:spPr bwMode="auto">
            <a:xfrm>
              <a:off x="7859769" y="3256718"/>
              <a:ext cx="197060" cy="299522"/>
            </a:xfrm>
            <a:custGeom>
              <a:avLst/>
              <a:gdLst>
                <a:gd name="T0" fmla="*/ 36 w 107"/>
                <a:gd name="T1" fmla="*/ 86 h 164"/>
                <a:gd name="T2" fmla="*/ 28 w 107"/>
                <a:gd name="T3" fmla="*/ 86 h 164"/>
                <a:gd name="T4" fmla="*/ 28 w 107"/>
                <a:gd name="T5" fmla="*/ 143 h 164"/>
                <a:gd name="T6" fmla="*/ 32 w 107"/>
                <a:gd name="T7" fmla="*/ 144 h 164"/>
                <a:gd name="T8" fmla="*/ 39 w 107"/>
                <a:gd name="T9" fmla="*/ 146 h 164"/>
                <a:gd name="T10" fmla="*/ 45 w 107"/>
                <a:gd name="T11" fmla="*/ 146 h 164"/>
                <a:gd name="T12" fmla="*/ 58 w 107"/>
                <a:gd name="T13" fmla="*/ 144 h 164"/>
                <a:gd name="T14" fmla="*/ 68 w 107"/>
                <a:gd name="T15" fmla="*/ 140 h 164"/>
                <a:gd name="T16" fmla="*/ 76 w 107"/>
                <a:gd name="T17" fmla="*/ 131 h 164"/>
                <a:gd name="T18" fmla="*/ 78 w 107"/>
                <a:gd name="T19" fmla="*/ 118 h 164"/>
                <a:gd name="T20" fmla="*/ 76 w 107"/>
                <a:gd name="T21" fmla="*/ 104 h 164"/>
                <a:gd name="T22" fmla="*/ 68 w 107"/>
                <a:gd name="T23" fmla="*/ 92 h 164"/>
                <a:gd name="T24" fmla="*/ 55 w 107"/>
                <a:gd name="T25" fmla="*/ 88 h 164"/>
                <a:gd name="T26" fmla="*/ 36 w 107"/>
                <a:gd name="T27" fmla="*/ 86 h 164"/>
                <a:gd name="T28" fmla="*/ 44 w 107"/>
                <a:gd name="T29" fmla="*/ 16 h 164"/>
                <a:gd name="T30" fmla="*/ 39 w 107"/>
                <a:gd name="T31" fmla="*/ 16 h 164"/>
                <a:gd name="T32" fmla="*/ 32 w 107"/>
                <a:gd name="T33" fmla="*/ 18 h 164"/>
                <a:gd name="T34" fmla="*/ 28 w 107"/>
                <a:gd name="T35" fmla="*/ 19 h 164"/>
                <a:gd name="T36" fmla="*/ 28 w 107"/>
                <a:gd name="T37" fmla="*/ 71 h 164"/>
                <a:gd name="T38" fmla="*/ 36 w 107"/>
                <a:gd name="T39" fmla="*/ 71 h 164"/>
                <a:gd name="T40" fmla="*/ 54 w 107"/>
                <a:gd name="T41" fmla="*/ 70 h 164"/>
                <a:gd name="T42" fmla="*/ 65 w 107"/>
                <a:gd name="T43" fmla="*/ 65 h 164"/>
                <a:gd name="T44" fmla="*/ 71 w 107"/>
                <a:gd name="T45" fmla="*/ 55 h 164"/>
                <a:gd name="T46" fmla="*/ 73 w 107"/>
                <a:gd name="T47" fmla="*/ 42 h 164"/>
                <a:gd name="T48" fmla="*/ 70 w 107"/>
                <a:gd name="T49" fmla="*/ 27 h 164"/>
                <a:gd name="T50" fmla="*/ 60 w 107"/>
                <a:gd name="T51" fmla="*/ 19 h 164"/>
                <a:gd name="T52" fmla="*/ 44 w 107"/>
                <a:gd name="T53" fmla="*/ 16 h 164"/>
                <a:gd name="T54" fmla="*/ 44 w 107"/>
                <a:gd name="T55" fmla="*/ 0 h 164"/>
                <a:gd name="T56" fmla="*/ 65 w 107"/>
                <a:gd name="T57" fmla="*/ 1 h 164"/>
                <a:gd name="T58" fmla="*/ 81 w 107"/>
                <a:gd name="T59" fmla="*/ 8 h 164"/>
                <a:gd name="T60" fmla="*/ 93 w 107"/>
                <a:gd name="T61" fmla="*/ 16 h 164"/>
                <a:gd name="T62" fmla="*/ 99 w 107"/>
                <a:gd name="T63" fmla="*/ 27 h 164"/>
                <a:gd name="T64" fmla="*/ 102 w 107"/>
                <a:gd name="T65" fmla="*/ 40 h 164"/>
                <a:gd name="T66" fmla="*/ 99 w 107"/>
                <a:gd name="T67" fmla="*/ 55 h 164"/>
                <a:gd name="T68" fmla="*/ 93 w 107"/>
                <a:gd name="T69" fmla="*/ 66 h 164"/>
                <a:gd name="T70" fmla="*/ 83 w 107"/>
                <a:gd name="T71" fmla="*/ 73 h 164"/>
                <a:gd name="T72" fmla="*/ 73 w 107"/>
                <a:gd name="T73" fmla="*/ 78 h 164"/>
                <a:gd name="T74" fmla="*/ 73 w 107"/>
                <a:gd name="T75" fmla="*/ 78 h 164"/>
                <a:gd name="T76" fmla="*/ 84 w 107"/>
                <a:gd name="T77" fmla="*/ 83 h 164"/>
                <a:gd name="T78" fmla="*/ 96 w 107"/>
                <a:gd name="T79" fmla="*/ 91 h 164"/>
                <a:gd name="T80" fmla="*/ 104 w 107"/>
                <a:gd name="T81" fmla="*/ 102 h 164"/>
                <a:gd name="T82" fmla="*/ 107 w 107"/>
                <a:gd name="T83" fmla="*/ 118 h 164"/>
                <a:gd name="T84" fmla="*/ 104 w 107"/>
                <a:gd name="T85" fmla="*/ 135 h 164"/>
                <a:gd name="T86" fmla="*/ 96 w 107"/>
                <a:gd name="T87" fmla="*/ 148 h 164"/>
                <a:gd name="T88" fmla="*/ 83 w 107"/>
                <a:gd name="T89" fmla="*/ 157 h 164"/>
                <a:gd name="T90" fmla="*/ 67 w 107"/>
                <a:gd name="T91" fmla="*/ 162 h 164"/>
                <a:gd name="T92" fmla="*/ 47 w 107"/>
                <a:gd name="T93" fmla="*/ 164 h 164"/>
                <a:gd name="T94" fmla="*/ 19 w 107"/>
                <a:gd name="T95" fmla="*/ 162 h 164"/>
                <a:gd name="T96" fmla="*/ 0 w 107"/>
                <a:gd name="T97" fmla="*/ 156 h 164"/>
                <a:gd name="T98" fmla="*/ 0 w 107"/>
                <a:gd name="T99" fmla="*/ 8 h 164"/>
                <a:gd name="T100" fmla="*/ 18 w 107"/>
                <a:gd name="T101" fmla="*/ 1 h 164"/>
                <a:gd name="T102" fmla="*/ 44 w 107"/>
                <a:gd name="T10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64">
                  <a:moveTo>
                    <a:pt x="36" y="86"/>
                  </a:moveTo>
                  <a:lnTo>
                    <a:pt x="28" y="86"/>
                  </a:lnTo>
                  <a:lnTo>
                    <a:pt x="28" y="143"/>
                  </a:lnTo>
                  <a:lnTo>
                    <a:pt x="32" y="144"/>
                  </a:lnTo>
                  <a:lnTo>
                    <a:pt x="39" y="146"/>
                  </a:lnTo>
                  <a:lnTo>
                    <a:pt x="45" y="146"/>
                  </a:lnTo>
                  <a:lnTo>
                    <a:pt x="58" y="144"/>
                  </a:lnTo>
                  <a:lnTo>
                    <a:pt x="68" y="140"/>
                  </a:lnTo>
                  <a:lnTo>
                    <a:pt x="76" y="131"/>
                  </a:lnTo>
                  <a:lnTo>
                    <a:pt x="78" y="118"/>
                  </a:lnTo>
                  <a:lnTo>
                    <a:pt x="76" y="104"/>
                  </a:lnTo>
                  <a:lnTo>
                    <a:pt x="68" y="92"/>
                  </a:lnTo>
                  <a:lnTo>
                    <a:pt x="55" y="88"/>
                  </a:lnTo>
                  <a:lnTo>
                    <a:pt x="36" y="86"/>
                  </a:lnTo>
                  <a:close/>
                  <a:moveTo>
                    <a:pt x="44" y="16"/>
                  </a:moveTo>
                  <a:lnTo>
                    <a:pt x="39" y="16"/>
                  </a:lnTo>
                  <a:lnTo>
                    <a:pt x="32" y="18"/>
                  </a:lnTo>
                  <a:lnTo>
                    <a:pt x="28" y="19"/>
                  </a:lnTo>
                  <a:lnTo>
                    <a:pt x="28" y="71"/>
                  </a:lnTo>
                  <a:lnTo>
                    <a:pt x="36" y="71"/>
                  </a:lnTo>
                  <a:lnTo>
                    <a:pt x="54" y="70"/>
                  </a:lnTo>
                  <a:lnTo>
                    <a:pt x="65" y="65"/>
                  </a:lnTo>
                  <a:lnTo>
                    <a:pt x="71" y="55"/>
                  </a:lnTo>
                  <a:lnTo>
                    <a:pt x="73" y="42"/>
                  </a:lnTo>
                  <a:lnTo>
                    <a:pt x="70" y="27"/>
                  </a:lnTo>
                  <a:lnTo>
                    <a:pt x="60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3" y="16"/>
                  </a:lnTo>
                  <a:lnTo>
                    <a:pt x="99" y="27"/>
                  </a:lnTo>
                  <a:lnTo>
                    <a:pt x="102" y="40"/>
                  </a:lnTo>
                  <a:lnTo>
                    <a:pt x="99" y="55"/>
                  </a:lnTo>
                  <a:lnTo>
                    <a:pt x="93" y="66"/>
                  </a:lnTo>
                  <a:lnTo>
                    <a:pt x="83" y="73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84" y="83"/>
                  </a:lnTo>
                  <a:lnTo>
                    <a:pt x="96" y="91"/>
                  </a:lnTo>
                  <a:lnTo>
                    <a:pt x="104" y="102"/>
                  </a:lnTo>
                  <a:lnTo>
                    <a:pt x="107" y="118"/>
                  </a:lnTo>
                  <a:lnTo>
                    <a:pt x="104" y="135"/>
                  </a:lnTo>
                  <a:lnTo>
                    <a:pt x="96" y="148"/>
                  </a:lnTo>
                  <a:lnTo>
                    <a:pt x="83" y="157"/>
                  </a:lnTo>
                  <a:lnTo>
                    <a:pt x="67" y="162"/>
                  </a:lnTo>
                  <a:lnTo>
                    <a:pt x="47" y="164"/>
                  </a:lnTo>
                  <a:lnTo>
                    <a:pt x="19" y="162"/>
                  </a:lnTo>
                  <a:lnTo>
                    <a:pt x="0" y="156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178"/>
            <p:cNvSpPr/>
            <p:nvPr/>
          </p:nvSpPr>
          <p:spPr bwMode="auto">
            <a:xfrm>
              <a:off x="8135653" y="3256718"/>
              <a:ext cx="189176" cy="299522"/>
            </a:xfrm>
            <a:custGeom>
              <a:avLst/>
              <a:gdLst>
                <a:gd name="T0" fmla="*/ 0 w 105"/>
                <a:gd name="T1" fmla="*/ 0 h 163"/>
                <a:gd name="T2" fmla="*/ 29 w 105"/>
                <a:gd name="T3" fmla="*/ 0 h 163"/>
                <a:gd name="T4" fmla="*/ 29 w 105"/>
                <a:gd name="T5" fmla="*/ 114 h 163"/>
                <a:gd name="T6" fmla="*/ 34 w 105"/>
                <a:gd name="T7" fmla="*/ 129 h 163"/>
                <a:gd name="T8" fmla="*/ 42 w 105"/>
                <a:gd name="T9" fmla="*/ 137 h 163"/>
                <a:gd name="T10" fmla="*/ 53 w 105"/>
                <a:gd name="T11" fmla="*/ 140 h 163"/>
                <a:gd name="T12" fmla="*/ 66 w 105"/>
                <a:gd name="T13" fmla="*/ 137 h 163"/>
                <a:gd name="T14" fmla="*/ 75 w 105"/>
                <a:gd name="T15" fmla="*/ 129 h 163"/>
                <a:gd name="T16" fmla="*/ 78 w 105"/>
                <a:gd name="T17" fmla="*/ 114 h 163"/>
                <a:gd name="T18" fmla="*/ 78 w 105"/>
                <a:gd name="T19" fmla="*/ 0 h 163"/>
                <a:gd name="T20" fmla="*/ 105 w 105"/>
                <a:gd name="T21" fmla="*/ 0 h 163"/>
                <a:gd name="T22" fmla="*/ 105 w 105"/>
                <a:gd name="T23" fmla="*/ 114 h 163"/>
                <a:gd name="T24" fmla="*/ 102 w 105"/>
                <a:gd name="T25" fmla="*/ 134 h 163"/>
                <a:gd name="T26" fmla="*/ 91 w 105"/>
                <a:gd name="T27" fmla="*/ 150 h 163"/>
                <a:gd name="T28" fmla="*/ 75 w 105"/>
                <a:gd name="T29" fmla="*/ 160 h 163"/>
                <a:gd name="T30" fmla="*/ 53 w 105"/>
                <a:gd name="T31" fmla="*/ 163 h 163"/>
                <a:gd name="T32" fmla="*/ 32 w 105"/>
                <a:gd name="T33" fmla="*/ 160 h 163"/>
                <a:gd name="T34" fmla="*/ 14 w 105"/>
                <a:gd name="T35" fmla="*/ 150 h 163"/>
                <a:gd name="T36" fmla="*/ 5 w 105"/>
                <a:gd name="T37" fmla="*/ 134 h 163"/>
                <a:gd name="T38" fmla="*/ 0 w 105"/>
                <a:gd name="T39" fmla="*/ 114 h 163"/>
                <a:gd name="T40" fmla="*/ 0 w 105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4" y="129"/>
                  </a:lnTo>
                  <a:lnTo>
                    <a:pt x="42" y="137"/>
                  </a:lnTo>
                  <a:lnTo>
                    <a:pt x="53" y="140"/>
                  </a:lnTo>
                  <a:lnTo>
                    <a:pt x="66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5" y="0"/>
                  </a:lnTo>
                  <a:lnTo>
                    <a:pt x="105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3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179"/>
            <p:cNvSpPr/>
            <p:nvPr/>
          </p:nvSpPr>
          <p:spPr bwMode="auto">
            <a:xfrm>
              <a:off x="8395766" y="3256718"/>
              <a:ext cx="173411" cy="299522"/>
            </a:xfrm>
            <a:custGeom>
              <a:avLst/>
              <a:gdLst>
                <a:gd name="T0" fmla="*/ 51 w 91"/>
                <a:gd name="T1" fmla="*/ 0 h 164"/>
                <a:gd name="T2" fmla="*/ 72 w 91"/>
                <a:gd name="T3" fmla="*/ 3 h 164"/>
                <a:gd name="T4" fmla="*/ 85 w 91"/>
                <a:gd name="T5" fmla="*/ 8 h 164"/>
                <a:gd name="T6" fmla="*/ 78 w 91"/>
                <a:gd name="T7" fmla="*/ 27 h 164"/>
                <a:gd name="T8" fmla="*/ 74 w 91"/>
                <a:gd name="T9" fmla="*/ 24 h 164"/>
                <a:gd name="T10" fmla="*/ 69 w 91"/>
                <a:gd name="T11" fmla="*/ 22 h 164"/>
                <a:gd name="T12" fmla="*/ 62 w 91"/>
                <a:gd name="T13" fmla="*/ 21 h 164"/>
                <a:gd name="T14" fmla="*/ 54 w 91"/>
                <a:gd name="T15" fmla="*/ 19 h 164"/>
                <a:gd name="T16" fmla="*/ 48 w 91"/>
                <a:gd name="T17" fmla="*/ 21 h 164"/>
                <a:gd name="T18" fmla="*/ 43 w 91"/>
                <a:gd name="T19" fmla="*/ 22 h 164"/>
                <a:gd name="T20" fmla="*/ 38 w 91"/>
                <a:gd name="T21" fmla="*/ 26 h 164"/>
                <a:gd name="T22" fmla="*/ 35 w 91"/>
                <a:gd name="T23" fmla="*/ 31 h 164"/>
                <a:gd name="T24" fmla="*/ 31 w 91"/>
                <a:gd name="T25" fmla="*/ 35 h 164"/>
                <a:gd name="T26" fmla="*/ 31 w 91"/>
                <a:gd name="T27" fmla="*/ 42 h 164"/>
                <a:gd name="T28" fmla="*/ 35 w 91"/>
                <a:gd name="T29" fmla="*/ 55 h 164"/>
                <a:gd name="T30" fmla="*/ 43 w 91"/>
                <a:gd name="T31" fmla="*/ 63 h 164"/>
                <a:gd name="T32" fmla="*/ 56 w 91"/>
                <a:gd name="T33" fmla="*/ 70 h 164"/>
                <a:gd name="T34" fmla="*/ 74 w 91"/>
                <a:gd name="T35" fmla="*/ 79 h 164"/>
                <a:gd name="T36" fmla="*/ 85 w 91"/>
                <a:gd name="T37" fmla="*/ 91 h 164"/>
                <a:gd name="T38" fmla="*/ 90 w 91"/>
                <a:gd name="T39" fmla="*/ 104 h 164"/>
                <a:gd name="T40" fmla="*/ 91 w 91"/>
                <a:gd name="T41" fmla="*/ 115 h 164"/>
                <a:gd name="T42" fmla="*/ 88 w 91"/>
                <a:gd name="T43" fmla="*/ 135 h 164"/>
                <a:gd name="T44" fmla="*/ 77 w 91"/>
                <a:gd name="T45" fmla="*/ 151 h 164"/>
                <a:gd name="T46" fmla="*/ 61 w 91"/>
                <a:gd name="T47" fmla="*/ 161 h 164"/>
                <a:gd name="T48" fmla="*/ 41 w 91"/>
                <a:gd name="T49" fmla="*/ 164 h 164"/>
                <a:gd name="T50" fmla="*/ 23 w 91"/>
                <a:gd name="T51" fmla="*/ 162 h 164"/>
                <a:gd name="T52" fmla="*/ 10 w 91"/>
                <a:gd name="T53" fmla="*/ 161 h 164"/>
                <a:gd name="T54" fmla="*/ 0 w 91"/>
                <a:gd name="T55" fmla="*/ 156 h 164"/>
                <a:gd name="T56" fmla="*/ 9 w 91"/>
                <a:gd name="T57" fmla="*/ 135 h 164"/>
                <a:gd name="T58" fmla="*/ 20 w 91"/>
                <a:gd name="T59" fmla="*/ 140 h 164"/>
                <a:gd name="T60" fmla="*/ 35 w 91"/>
                <a:gd name="T61" fmla="*/ 141 h 164"/>
                <a:gd name="T62" fmla="*/ 43 w 91"/>
                <a:gd name="T63" fmla="*/ 141 h 164"/>
                <a:gd name="T64" fmla="*/ 49 w 91"/>
                <a:gd name="T65" fmla="*/ 140 h 164"/>
                <a:gd name="T66" fmla="*/ 54 w 91"/>
                <a:gd name="T67" fmla="*/ 135 h 164"/>
                <a:gd name="T68" fmla="*/ 57 w 91"/>
                <a:gd name="T69" fmla="*/ 130 h 164"/>
                <a:gd name="T70" fmla="*/ 59 w 91"/>
                <a:gd name="T71" fmla="*/ 125 h 164"/>
                <a:gd name="T72" fmla="*/ 61 w 91"/>
                <a:gd name="T73" fmla="*/ 117 h 164"/>
                <a:gd name="T74" fmla="*/ 57 w 91"/>
                <a:gd name="T75" fmla="*/ 107 h 164"/>
                <a:gd name="T76" fmla="*/ 49 w 91"/>
                <a:gd name="T77" fmla="*/ 97 h 164"/>
                <a:gd name="T78" fmla="*/ 36 w 91"/>
                <a:gd name="T79" fmla="*/ 91 h 164"/>
                <a:gd name="T80" fmla="*/ 20 w 91"/>
                <a:gd name="T81" fmla="*/ 81 h 164"/>
                <a:gd name="T82" fmla="*/ 10 w 91"/>
                <a:gd name="T83" fmla="*/ 70 h 164"/>
                <a:gd name="T84" fmla="*/ 4 w 91"/>
                <a:gd name="T85" fmla="*/ 58 h 164"/>
                <a:gd name="T86" fmla="*/ 2 w 91"/>
                <a:gd name="T87" fmla="*/ 47 h 164"/>
                <a:gd name="T88" fmla="*/ 5 w 91"/>
                <a:gd name="T89" fmla="*/ 29 h 164"/>
                <a:gd name="T90" fmla="*/ 15 w 91"/>
                <a:gd name="T91" fmla="*/ 14 h 164"/>
                <a:gd name="T92" fmla="*/ 31 w 91"/>
                <a:gd name="T93" fmla="*/ 3 h 164"/>
                <a:gd name="T94" fmla="*/ 51 w 91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1" h="164">
                  <a:moveTo>
                    <a:pt x="51" y="0"/>
                  </a:moveTo>
                  <a:lnTo>
                    <a:pt x="72" y="3"/>
                  </a:lnTo>
                  <a:lnTo>
                    <a:pt x="85" y="8"/>
                  </a:lnTo>
                  <a:lnTo>
                    <a:pt x="78" y="27"/>
                  </a:lnTo>
                  <a:lnTo>
                    <a:pt x="74" y="24"/>
                  </a:lnTo>
                  <a:lnTo>
                    <a:pt x="69" y="22"/>
                  </a:lnTo>
                  <a:lnTo>
                    <a:pt x="62" y="21"/>
                  </a:lnTo>
                  <a:lnTo>
                    <a:pt x="54" y="19"/>
                  </a:lnTo>
                  <a:lnTo>
                    <a:pt x="48" y="21"/>
                  </a:lnTo>
                  <a:lnTo>
                    <a:pt x="43" y="22"/>
                  </a:lnTo>
                  <a:lnTo>
                    <a:pt x="38" y="26"/>
                  </a:lnTo>
                  <a:lnTo>
                    <a:pt x="35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5" y="55"/>
                  </a:lnTo>
                  <a:lnTo>
                    <a:pt x="43" y="63"/>
                  </a:lnTo>
                  <a:lnTo>
                    <a:pt x="56" y="70"/>
                  </a:lnTo>
                  <a:lnTo>
                    <a:pt x="74" y="79"/>
                  </a:lnTo>
                  <a:lnTo>
                    <a:pt x="85" y="91"/>
                  </a:lnTo>
                  <a:lnTo>
                    <a:pt x="90" y="104"/>
                  </a:lnTo>
                  <a:lnTo>
                    <a:pt x="91" y="115"/>
                  </a:lnTo>
                  <a:lnTo>
                    <a:pt x="88" y="135"/>
                  </a:lnTo>
                  <a:lnTo>
                    <a:pt x="77" y="151"/>
                  </a:lnTo>
                  <a:lnTo>
                    <a:pt x="61" y="161"/>
                  </a:lnTo>
                  <a:lnTo>
                    <a:pt x="41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9" y="135"/>
                  </a:lnTo>
                  <a:lnTo>
                    <a:pt x="20" y="140"/>
                  </a:lnTo>
                  <a:lnTo>
                    <a:pt x="35" y="141"/>
                  </a:lnTo>
                  <a:lnTo>
                    <a:pt x="43" y="141"/>
                  </a:lnTo>
                  <a:lnTo>
                    <a:pt x="49" y="140"/>
                  </a:lnTo>
                  <a:lnTo>
                    <a:pt x="54" y="135"/>
                  </a:lnTo>
                  <a:lnTo>
                    <a:pt x="57" y="130"/>
                  </a:lnTo>
                  <a:lnTo>
                    <a:pt x="59" y="125"/>
                  </a:lnTo>
                  <a:lnTo>
                    <a:pt x="61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6" y="91"/>
                  </a:lnTo>
                  <a:lnTo>
                    <a:pt x="20" y="81"/>
                  </a:lnTo>
                  <a:lnTo>
                    <a:pt x="10" y="70"/>
                  </a:lnTo>
                  <a:lnTo>
                    <a:pt x="4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31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180"/>
            <p:cNvSpPr>
              <a:spLocks noChangeArrowheads="1"/>
            </p:cNvSpPr>
            <p:nvPr/>
          </p:nvSpPr>
          <p:spPr bwMode="auto">
            <a:xfrm>
              <a:off x="8648001" y="3256718"/>
              <a:ext cx="47294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181"/>
            <p:cNvSpPr/>
            <p:nvPr/>
          </p:nvSpPr>
          <p:spPr bwMode="auto">
            <a:xfrm>
              <a:off x="8789882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7 w 117"/>
                <a:gd name="T3" fmla="*/ 0 h 161"/>
                <a:gd name="T4" fmla="*/ 84 w 117"/>
                <a:gd name="T5" fmla="*/ 98 h 161"/>
                <a:gd name="T6" fmla="*/ 87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2 w 117"/>
                <a:gd name="T13" fmla="*/ 114 h 161"/>
                <a:gd name="T14" fmla="*/ 92 w 117"/>
                <a:gd name="T15" fmla="*/ 114 h 161"/>
                <a:gd name="T16" fmla="*/ 92 w 117"/>
                <a:gd name="T17" fmla="*/ 114 h 161"/>
                <a:gd name="T18" fmla="*/ 92 w 117"/>
                <a:gd name="T19" fmla="*/ 113 h 161"/>
                <a:gd name="T20" fmla="*/ 92 w 117"/>
                <a:gd name="T21" fmla="*/ 109 h 161"/>
                <a:gd name="T22" fmla="*/ 92 w 117"/>
                <a:gd name="T23" fmla="*/ 104 h 161"/>
                <a:gd name="T24" fmla="*/ 92 w 117"/>
                <a:gd name="T25" fmla="*/ 98 h 161"/>
                <a:gd name="T26" fmla="*/ 92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4 w 117"/>
                <a:gd name="T33" fmla="*/ 161 h 161"/>
                <a:gd name="T34" fmla="*/ 32 w 117"/>
                <a:gd name="T35" fmla="*/ 57 h 161"/>
                <a:gd name="T36" fmla="*/ 31 w 117"/>
                <a:gd name="T37" fmla="*/ 52 h 161"/>
                <a:gd name="T38" fmla="*/ 27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2 w 117"/>
                <a:gd name="T47" fmla="*/ 39 h 161"/>
                <a:gd name="T48" fmla="*/ 24 w 117"/>
                <a:gd name="T49" fmla="*/ 41 h 161"/>
                <a:gd name="T50" fmla="*/ 24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7" y="0"/>
                  </a:lnTo>
                  <a:lnTo>
                    <a:pt x="84" y="98"/>
                  </a:lnTo>
                  <a:lnTo>
                    <a:pt x="87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3"/>
                  </a:lnTo>
                  <a:lnTo>
                    <a:pt x="92" y="109"/>
                  </a:lnTo>
                  <a:lnTo>
                    <a:pt x="92" y="104"/>
                  </a:lnTo>
                  <a:lnTo>
                    <a:pt x="92" y="98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4" y="161"/>
                  </a:lnTo>
                  <a:lnTo>
                    <a:pt x="32" y="57"/>
                  </a:lnTo>
                  <a:lnTo>
                    <a:pt x="31" y="52"/>
                  </a:lnTo>
                  <a:lnTo>
                    <a:pt x="27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4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182"/>
            <p:cNvSpPr/>
            <p:nvPr/>
          </p:nvSpPr>
          <p:spPr bwMode="auto">
            <a:xfrm>
              <a:off x="9089410" y="3256718"/>
              <a:ext cx="149766" cy="299522"/>
            </a:xfrm>
            <a:custGeom>
              <a:avLst/>
              <a:gdLst>
                <a:gd name="T0" fmla="*/ 0 w 78"/>
                <a:gd name="T1" fmla="*/ 0 h 161"/>
                <a:gd name="T2" fmla="*/ 78 w 78"/>
                <a:gd name="T3" fmla="*/ 0 h 161"/>
                <a:gd name="T4" fmla="*/ 78 w 78"/>
                <a:gd name="T5" fmla="*/ 20 h 161"/>
                <a:gd name="T6" fmla="*/ 29 w 78"/>
                <a:gd name="T7" fmla="*/ 20 h 161"/>
                <a:gd name="T8" fmla="*/ 29 w 78"/>
                <a:gd name="T9" fmla="*/ 69 h 161"/>
                <a:gd name="T10" fmla="*/ 73 w 78"/>
                <a:gd name="T11" fmla="*/ 69 h 161"/>
                <a:gd name="T12" fmla="*/ 73 w 78"/>
                <a:gd name="T13" fmla="*/ 88 h 161"/>
                <a:gd name="T14" fmla="*/ 29 w 78"/>
                <a:gd name="T15" fmla="*/ 88 h 161"/>
                <a:gd name="T16" fmla="*/ 29 w 78"/>
                <a:gd name="T17" fmla="*/ 142 h 161"/>
                <a:gd name="T18" fmla="*/ 78 w 78"/>
                <a:gd name="T19" fmla="*/ 142 h 161"/>
                <a:gd name="T20" fmla="*/ 78 w 78"/>
                <a:gd name="T21" fmla="*/ 161 h 161"/>
                <a:gd name="T22" fmla="*/ 0 w 78"/>
                <a:gd name="T23" fmla="*/ 161 h 161"/>
                <a:gd name="T24" fmla="*/ 0 w 78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61">
                  <a:moveTo>
                    <a:pt x="0" y="0"/>
                  </a:moveTo>
                  <a:lnTo>
                    <a:pt x="78" y="0"/>
                  </a:lnTo>
                  <a:lnTo>
                    <a:pt x="78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3" y="69"/>
                  </a:lnTo>
                  <a:lnTo>
                    <a:pt x="73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8" y="142"/>
                  </a:lnTo>
                  <a:lnTo>
                    <a:pt x="78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183"/>
            <p:cNvSpPr/>
            <p:nvPr/>
          </p:nvSpPr>
          <p:spPr bwMode="auto">
            <a:xfrm>
              <a:off x="9302235" y="3256718"/>
              <a:ext cx="15764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7 w 89"/>
                <a:gd name="T11" fmla="*/ 22 h 164"/>
                <a:gd name="T12" fmla="*/ 60 w 89"/>
                <a:gd name="T13" fmla="*/ 21 h 164"/>
                <a:gd name="T14" fmla="*/ 54 w 89"/>
                <a:gd name="T15" fmla="*/ 19 h 164"/>
                <a:gd name="T16" fmla="*/ 45 w 89"/>
                <a:gd name="T17" fmla="*/ 21 h 164"/>
                <a:gd name="T18" fmla="*/ 41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29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4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1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2 w 89"/>
                <a:gd name="T87" fmla="*/ 47 h 164"/>
                <a:gd name="T88" fmla="*/ 5 w 89"/>
                <a:gd name="T89" fmla="*/ 29 h 164"/>
                <a:gd name="T90" fmla="*/ 15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2"/>
                  </a:lnTo>
                  <a:lnTo>
                    <a:pt x="60" y="21"/>
                  </a:lnTo>
                  <a:lnTo>
                    <a:pt x="54" y="19"/>
                  </a:lnTo>
                  <a:lnTo>
                    <a:pt x="45" y="21"/>
                  </a:lnTo>
                  <a:lnTo>
                    <a:pt x="41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29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4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184"/>
            <p:cNvSpPr/>
            <p:nvPr/>
          </p:nvSpPr>
          <p:spPr bwMode="auto">
            <a:xfrm>
              <a:off x="9522940" y="3256718"/>
              <a:ext cx="16552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6 w 89"/>
                <a:gd name="T11" fmla="*/ 22 h 164"/>
                <a:gd name="T12" fmla="*/ 60 w 89"/>
                <a:gd name="T13" fmla="*/ 21 h 164"/>
                <a:gd name="T14" fmla="*/ 53 w 89"/>
                <a:gd name="T15" fmla="*/ 19 h 164"/>
                <a:gd name="T16" fmla="*/ 45 w 89"/>
                <a:gd name="T17" fmla="*/ 21 h 164"/>
                <a:gd name="T18" fmla="*/ 40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31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3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0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1 w 89"/>
                <a:gd name="T87" fmla="*/ 47 h 164"/>
                <a:gd name="T88" fmla="*/ 5 w 89"/>
                <a:gd name="T89" fmla="*/ 29 h 164"/>
                <a:gd name="T90" fmla="*/ 14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6" y="22"/>
                  </a:lnTo>
                  <a:lnTo>
                    <a:pt x="60" y="21"/>
                  </a:lnTo>
                  <a:lnTo>
                    <a:pt x="53" y="19"/>
                  </a:lnTo>
                  <a:lnTo>
                    <a:pt x="45" y="21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3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0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1" y="47"/>
                  </a:lnTo>
                  <a:lnTo>
                    <a:pt x="5" y="29"/>
                  </a:lnTo>
                  <a:lnTo>
                    <a:pt x="14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185"/>
            <p:cNvSpPr>
              <a:spLocks noEditPoints="1"/>
            </p:cNvSpPr>
            <p:nvPr/>
          </p:nvSpPr>
          <p:spPr bwMode="auto">
            <a:xfrm>
              <a:off x="-132897" y="1948279"/>
              <a:ext cx="465059" cy="441401"/>
            </a:xfrm>
            <a:custGeom>
              <a:avLst/>
              <a:gdLst>
                <a:gd name="T0" fmla="*/ 1 w 250"/>
                <a:gd name="T1" fmla="*/ 235 h 241"/>
                <a:gd name="T2" fmla="*/ 1 w 250"/>
                <a:gd name="T3" fmla="*/ 238 h 241"/>
                <a:gd name="T4" fmla="*/ 0 w 250"/>
                <a:gd name="T5" fmla="*/ 241 h 241"/>
                <a:gd name="T6" fmla="*/ 1 w 250"/>
                <a:gd name="T7" fmla="*/ 238 h 241"/>
                <a:gd name="T8" fmla="*/ 1 w 250"/>
                <a:gd name="T9" fmla="*/ 235 h 241"/>
                <a:gd name="T10" fmla="*/ 250 w 250"/>
                <a:gd name="T11" fmla="*/ 0 h 241"/>
                <a:gd name="T12" fmla="*/ 240 w 250"/>
                <a:gd name="T13" fmla="*/ 15 h 241"/>
                <a:gd name="T14" fmla="*/ 231 w 250"/>
                <a:gd name="T15" fmla="*/ 20 h 241"/>
                <a:gd name="T16" fmla="*/ 218 w 250"/>
                <a:gd name="T17" fmla="*/ 27 h 241"/>
                <a:gd name="T18" fmla="*/ 203 w 250"/>
                <a:gd name="T19" fmla="*/ 35 h 241"/>
                <a:gd name="T20" fmla="*/ 185 w 250"/>
                <a:gd name="T21" fmla="*/ 44 h 241"/>
                <a:gd name="T22" fmla="*/ 166 w 250"/>
                <a:gd name="T23" fmla="*/ 59 h 241"/>
                <a:gd name="T24" fmla="*/ 141 w 250"/>
                <a:gd name="T25" fmla="*/ 77 h 241"/>
                <a:gd name="T26" fmla="*/ 114 w 250"/>
                <a:gd name="T27" fmla="*/ 98 h 241"/>
                <a:gd name="T28" fmla="*/ 76 w 250"/>
                <a:gd name="T29" fmla="*/ 132 h 241"/>
                <a:gd name="T30" fmla="*/ 49 w 250"/>
                <a:gd name="T31" fmla="*/ 162 h 241"/>
                <a:gd name="T32" fmla="*/ 29 w 250"/>
                <a:gd name="T33" fmla="*/ 188 h 241"/>
                <a:gd name="T34" fmla="*/ 14 w 250"/>
                <a:gd name="T35" fmla="*/ 210 h 241"/>
                <a:gd name="T36" fmla="*/ 5 w 250"/>
                <a:gd name="T37" fmla="*/ 227 h 241"/>
                <a:gd name="T38" fmla="*/ 1 w 250"/>
                <a:gd name="T39" fmla="*/ 235 h 241"/>
                <a:gd name="T40" fmla="*/ 5 w 250"/>
                <a:gd name="T41" fmla="*/ 227 h 241"/>
                <a:gd name="T42" fmla="*/ 13 w 250"/>
                <a:gd name="T43" fmla="*/ 212 h 241"/>
                <a:gd name="T44" fmla="*/ 23 w 250"/>
                <a:gd name="T45" fmla="*/ 191 h 241"/>
                <a:gd name="T46" fmla="*/ 37 w 250"/>
                <a:gd name="T47" fmla="*/ 166 h 241"/>
                <a:gd name="T48" fmla="*/ 55 w 250"/>
                <a:gd name="T49" fmla="*/ 140 h 241"/>
                <a:gd name="T50" fmla="*/ 78 w 250"/>
                <a:gd name="T51" fmla="*/ 114 h 241"/>
                <a:gd name="T52" fmla="*/ 105 w 250"/>
                <a:gd name="T53" fmla="*/ 85 h 241"/>
                <a:gd name="T54" fmla="*/ 131 w 250"/>
                <a:gd name="T55" fmla="*/ 62 h 241"/>
                <a:gd name="T56" fmla="*/ 157 w 250"/>
                <a:gd name="T57" fmla="*/ 43 h 241"/>
                <a:gd name="T58" fmla="*/ 180 w 250"/>
                <a:gd name="T59" fmla="*/ 28 h 241"/>
                <a:gd name="T60" fmla="*/ 200 w 250"/>
                <a:gd name="T61" fmla="*/ 17 h 241"/>
                <a:gd name="T62" fmla="*/ 214 w 250"/>
                <a:gd name="T63" fmla="*/ 9 h 241"/>
                <a:gd name="T64" fmla="*/ 224 w 250"/>
                <a:gd name="T65" fmla="*/ 4 h 241"/>
                <a:gd name="T66" fmla="*/ 227 w 250"/>
                <a:gd name="T67" fmla="*/ 2 h 241"/>
                <a:gd name="T68" fmla="*/ 250 w 250"/>
                <a:gd name="T6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241">
                  <a:moveTo>
                    <a:pt x="1" y="235"/>
                  </a:moveTo>
                  <a:lnTo>
                    <a:pt x="1" y="238"/>
                  </a:lnTo>
                  <a:lnTo>
                    <a:pt x="0" y="241"/>
                  </a:lnTo>
                  <a:lnTo>
                    <a:pt x="1" y="238"/>
                  </a:lnTo>
                  <a:lnTo>
                    <a:pt x="1" y="235"/>
                  </a:lnTo>
                  <a:close/>
                  <a:moveTo>
                    <a:pt x="250" y="0"/>
                  </a:moveTo>
                  <a:lnTo>
                    <a:pt x="240" y="15"/>
                  </a:lnTo>
                  <a:lnTo>
                    <a:pt x="231" y="20"/>
                  </a:lnTo>
                  <a:lnTo>
                    <a:pt x="218" y="27"/>
                  </a:lnTo>
                  <a:lnTo>
                    <a:pt x="203" y="35"/>
                  </a:lnTo>
                  <a:lnTo>
                    <a:pt x="185" y="44"/>
                  </a:lnTo>
                  <a:lnTo>
                    <a:pt x="166" y="59"/>
                  </a:lnTo>
                  <a:lnTo>
                    <a:pt x="141" y="77"/>
                  </a:lnTo>
                  <a:lnTo>
                    <a:pt x="114" y="98"/>
                  </a:lnTo>
                  <a:lnTo>
                    <a:pt x="76" y="132"/>
                  </a:lnTo>
                  <a:lnTo>
                    <a:pt x="49" y="162"/>
                  </a:lnTo>
                  <a:lnTo>
                    <a:pt x="29" y="188"/>
                  </a:lnTo>
                  <a:lnTo>
                    <a:pt x="14" y="210"/>
                  </a:lnTo>
                  <a:lnTo>
                    <a:pt x="5" y="227"/>
                  </a:lnTo>
                  <a:lnTo>
                    <a:pt x="1" y="235"/>
                  </a:lnTo>
                  <a:lnTo>
                    <a:pt x="5" y="227"/>
                  </a:lnTo>
                  <a:lnTo>
                    <a:pt x="13" y="212"/>
                  </a:lnTo>
                  <a:lnTo>
                    <a:pt x="23" y="191"/>
                  </a:lnTo>
                  <a:lnTo>
                    <a:pt x="37" y="166"/>
                  </a:lnTo>
                  <a:lnTo>
                    <a:pt x="55" y="140"/>
                  </a:lnTo>
                  <a:lnTo>
                    <a:pt x="78" y="114"/>
                  </a:lnTo>
                  <a:lnTo>
                    <a:pt x="105" y="85"/>
                  </a:lnTo>
                  <a:lnTo>
                    <a:pt x="131" y="62"/>
                  </a:lnTo>
                  <a:lnTo>
                    <a:pt x="157" y="43"/>
                  </a:lnTo>
                  <a:lnTo>
                    <a:pt x="180" y="28"/>
                  </a:lnTo>
                  <a:lnTo>
                    <a:pt x="200" y="17"/>
                  </a:lnTo>
                  <a:lnTo>
                    <a:pt x="214" y="9"/>
                  </a:lnTo>
                  <a:lnTo>
                    <a:pt x="224" y="4"/>
                  </a:lnTo>
                  <a:lnTo>
                    <a:pt x="227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186"/>
            <p:cNvSpPr/>
            <p:nvPr/>
          </p:nvSpPr>
          <p:spPr bwMode="auto">
            <a:xfrm>
              <a:off x="-101368" y="2192624"/>
              <a:ext cx="1103524" cy="1158680"/>
            </a:xfrm>
            <a:custGeom>
              <a:avLst/>
              <a:gdLst>
                <a:gd name="T0" fmla="*/ 501 w 598"/>
                <a:gd name="T1" fmla="*/ 0 h 629"/>
                <a:gd name="T2" fmla="*/ 598 w 598"/>
                <a:gd name="T3" fmla="*/ 37 h 629"/>
                <a:gd name="T4" fmla="*/ 540 w 598"/>
                <a:gd name="T5" fmla="*/ 118 h 629"/>
                <a:gd name="T6" fmla="*/ 520 w 598"/>
                <a:gd name="T7" fmla="*/ 125 h 629"/>
                <a:gd name="T8" fmla="*/ 458 w 598"/>
                <a:gd name="T9" fmla="*/ 153 h 629"/>
                <a:gd name="T10" fmla="*/ 398 w 598"/>
                <a:gd name="T11" fmla="*/ 184 h 629"/>
                <a:gd name="T12" fmla="*/ 340 w 598"/>
                <a:gd name="T13" fmla="*/ 219 h 629"/>
                <a:gd name="T14" fmla="*/ 286 w 598"/>
                <a:gd name="T15" fmla="*/ 258 h 629"/>
                <a:gd name="T16" fmla="*/ 236 w 598"/>
                <a:gd name="T17" fmla="*/ 301 h 629"/>
                <a:gd name="T18" fmla="*/ 192 w 598"/>
                <a:gd name="T19" fmla="*/ 345 h 629"/>
                <a:gd name="T20" fmla="*/ 153 w 598"/>
                <a:gd name="T21" fmla="*/ 390 h 629"/>
                <a:gd name="T22" fmla="*/ 122 w 598"/>
                <a:gd name="T23" fmla="*/ 434 h 629"/>
                <a:gd name="T24" fmla="*/ 98 w 598"/>
                <a:gd name="T25" fmla="*/ 478 h 629"/>
                <a:gd name="T26" fmla="*/ 83 w 598"/>
                <a:gd name="T27" fmla="*/ 520 h 629"/>
                <a:gd name="T28" fmla="*/ 80 w 598"/>
                <a:gd name="T29" fmla="*/ 555 h 629"/>
                <a:gd name="T30" fmla="*/ 81 w 598"/>
                <a:gd name="T31" fmla="*/ 584 h 629"/>
                <a:gd name="T32" fmla="*/ 91 w 598"/>
                <a:gd name="T33" fmla="*/ 608 h 629"/>
                <a:gd name="T34" fmla="*/ 107 w 598"/>
                <a:gd name="T35" fmla="*/ 629 h 629"/>
                <a:gd name="T36" fmla="*/ 89 w 598"/>
                <a:gd name="T37" fmla="*/ 613 h 629"/>
                <a:gd name="T38" fmla="*/ 75 w 598"/>
                <a:gd name="T39" fmla="*/ 598 h 629"/>
                <a:gd name="T40" fmla="*/ 62 w 598"/>
                <a:gd name="T41" fmla="*/ 585 h 629"/>
                <a:gd name="T42" fmla="*/ 50 w 598"/>
                <a:gd name="T43" fmla="*/ 571 h 629"/>
                <a:gd name="T44" fmla="*/ 36 w 598"/>
                <a:gd name="T45" fmla="*/ 553 h 629"/>
                <a:gd name="T46" fmla="*/ 20 w 598"/>
                <a:gd name="T47" fmla="*/ 530 h 629"/>
                <a:gd name="T48" fmla="*/ 13 w 598"/>
                <a:gd name="T49" fmla="*/ 520 h 629"/>
                <a:gd name="T50" fmla="*/ 5 w 598"/>
                <a:gd name="T51" fmla="*/ 499 h 629"/>
                <a:gd name="T52" fmla="*/ 0 w 598"/>
                <a:gd name="T53" fmla="*/ 478 h 629"/>
                <a:gd name="T54" fmla="*/ 0 w 598"/>
                <a:gd name="T55" fmla="*/ 454 h 629"/>
                <a:gd name="T56" fmla="*/ 3 w 598"/>
                <a:gd name="T57" fmla="*/ 426 h 629"/>
                <a:gd name="T58" fmla="*/ 20 w 598"/>
                <a:gd name="T59" fmla="*/ 380 h 629"/>
                <a:gd name="T60" fmla="*/ 42 w 598"/>
                <a:gd name="T61" fmla="*/ 335 h 629"/>
                <a:gd name="T62" fmla="*/ 76 w 598"/>
                <a:gd name="T63" fmla="*/ 289 h 629"/>
                <a:gd name="T64" fmla="*/ 115 w 598"/>
                <a:gd name="T65" fmla="*/ 242 h 629"/>
                <a:gd name="T66" fmla="*/ 163 w 598"/>
                <a:gd name="T67" fmla="*/ 197 h 629"/>
                <a:gd name="T68" fmla="*/ 213 w 598"/>
                <a:gd name="T69" fmla="*/ 154 h 629"/>
                <a:gd name="T70" fmla="*/ 270 w 598"/>
                <a:gd name="T71" fmla="*/ 112 h 629"/>
                <a:gd name="T72" fmla="*/ 330 w 598"/>
                <a:gd name="T73" fmla="*/ 76 h 629"/>
                <a:gd name="T74" fmla="*/ 393 w 598"/>
                <a:gd name="T75" fmla="*/ 42 h 629"/>
                <a:gd name="T76" fmla="*/ 457 w 598"/>
                <a:gd name="T77" fmla="*/ 14 h 629"/>
                <a:gd name="T78" fmla="*/ 501 w 598"/>
                <a:gd name="T7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8" h="629">
                  <a:moveTo>
                    <a:pt x="501" y="0"/>
                  </a:moveTo>
                  <a:lnTo>
                    <a:pt x="598" y="37"/>
                  </a:lnTo>
                  <a:lnTo>
                    <a:pt x="540" y="118"/>
                  </a:lnTo>
                  <a:lnTo>
                    <a:pt x="520" y="125"/>
                  </a:lnTo>
                  <a:lnTo>
                    <a:pt x="458" y="153"/>
                  </a:lnTo>
                  <a:lnTo>
                    <a:pt x="398" y="184"/>
                  </a:lnTo>
                  <a:lnTo>
                    <a:pt x="340" y="219"/>
                  </a:lnTo>
                  <a:lnTo>
                    <a:pt x="286" y="258"/>
                  </a:lnTo>
                  <a:lnTo>
                    <a:pt x="236" y="301"/>
                  </a:lnTo>
                  <a:lnTo>
                    <a:pt x="192" y="345"/>
                  </a:lnTo>
                  <a:lnTo>
                    <a:pt x="153" y="390"/>
                  </a:lnTo>
                  <a:lnTo>
                    <a:pt x="122" y="434"/>
                  </a:lnTo>
                  <a:lnTo>
                    <a:pt x="98" y="478"/>
                  </a:lnTo>
                  <a:lnTo>
                    <a:pt x="83" y="520"/>
                  </a:lnTo>
                  <a:lnTo>
                    <a:pt x="80" y="555"/>
                  </a:lnTo>
                  <a:lnTo>
                    <a:pt x="81" y="584"/>
                  </a:lnTo>
                  <a:lnTo>
                    <a:pt x="91" y="608"/>
                  </a:lnTo>
                  <a:lnTo>
                    <a:pt x="107" y="629"/>
                  </a:lnTo>
                  <a:lnTo>
                    <a:pt x="89" y="613"/>
                  </a:lnTo>
                  <a:lnTo>
                    <a:pt x="75" y="598"/>
                  </a:lnTo>
                  <a:lnTo>
                    <a:pt x="62" y="585"/>
                  </a:lnTo>
                  <a:lnTo>
                    <a:pt x="50" y="571"/>
                  </a:lnTo>
                  <a:lnTo>
                    <a:pt x="36" y="553"/>
                  </a:lnTo>
                  <a:lnTo>
                    <a:pt x="20" y="530"/>
                  </a:lnTo>
                  <a:lnTo>
                    <a:pt x="13" y="520"/>
                  </a:lnTo>
                  <a:lnTo>
                    <a:pt x="5" y="499"/>
                  </a:lnTo>
                  <a:lnTo>
                    <a:pt x="0" y="478"/>
                  </a:lnTo>
                  <a:lnTo>
                    <a:pt x="0" y="454"/>
                  </a:lnTo>
                  <a:lnTo>
                    <a:pt x="3" y="426"/>
                  </a:lnTo>
                  <a:lnTo>
                    <a:pt x="20" y="380"/>
                  </a:lnTo>
                  <a:lnTo>
                    <a:pt x="42" y="335"/>
                  </a:lnTo>
                  <a:lnTo>
                    <a:pt x="76" y="289"/>
                  </a:lnTo>
                  <a:lnTo>
                    <a:pt x="115" y="242"/>
                  </a:lnTo>
                  <a:lnTo>
                    <a:pt x="163" y="197"/>
                  </a:lnTo>
                  <a:lnTo>
                    <a:pt x="213" y="154"/>
                  </a:lnTo>
                  <a:lnTo>
                    <a:pt x="270" y="112"/>
                  </a:lnTo>
                  <a:lnTo>
                    <a:pt x="330" y="76"/>
                  </a:lnTo>
                  <a:lnTo>
                    <a:pt x="393" y="42"/>
                  </a:lnTo>
                  <a:lnTo>
                    <a:pt x="457" y="1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187"/>
            <p:cNvSpPr/>
            <p:nvPr/>
          </p:nvSpPr>
          <p:spPr bwMode="auto">
            <a:xfrm>
              <a:off x="-195956" y="2121687"/>
              <a:ext cx="520233" cy="803980"/>
            </a:xfrm>
            <a:custGeom>
              <a:avLst/>
              <a:gdLst>
                <a:gd name="T0" fmla="*/ 223 w 281"/>
                <a:gd name="T1" fmla="*/ 0 h 433"/>
                <a:gd name="T2" fmla="*/ 281 w 281"/>
                <a:gd name="T3" fmla="*/ 12 h 433"/>
                <a:gd name="T4" fmla="*/ 267 w 281"/>
                <a:gd name="T5" fmla="*/ 70 h 433"/>
                <a:gd name="T6" fmla="*/ 213 w 281"/>
                <a:gd name="T7" fmla="*/ 110 h 433"/>
                <a:gd name="T8" fmla="*/ 164 w 281"/>
                <a:gd name="T9" fmla="*/ 150 h 433"/>
                <a:gd name="T10" fmla="*/ 120 w 281"/>
                <a:gd name="T11" fmla="*/ 194 h 433"/>
                <a:gd name="T12" fmla="*/ 83 w 281"/>
                <a:gd name="T13" fmla="*/ 238 h 433"/>
                <a:gd name="T14" fmla="*/ 52 w 281"/>
                <a:gd name="T15" fmla="*/ 282 h 433"/>
                <a:gd name="T16" fmla="*/ 29 w 281"/>
                <a:gd name="T17" fmla="*/ 326 h 433"/>
                <a:gd name="T18" fmla="*/ 15 w 281"/>
                <a:gd name="T19" fmla="*/ 367 h 433"/>
                <a:gd name="T20" fmla="*/ 11 w 281"/>
                <a:gd name="T21" fmla="*/ 402 h 433"/>
                <a:gd name="T22" fmla="*/ 15 w 281"/>
                <a:gd name="T23" fmla="*/ 433 h 433"/>
                <a:gd name="T24" fmla="*/ 10 w 281"/>
                <a:gd name="T25" fmla="*/ 415 h 433"/>
                <a:gd name="T26" fmla="*/ 7 w 281"/>
                <a:gd name="T27" fmla="*/ 393 h 433"/>
                <a:gd name="T28" fmla="*/ 3 w 281"/>
                <a:gd name="T29" fmla="*/ 376 h 433"/>
                <a:gd name="T30" fmla="*/ 2 w 281"/>
                <a:gd name="T31" fmla="*/ 363 h 433"/>
                <a:gd name="T32" fmla="*/ 2 w 281"/>
                <a:gd name="T33" fmla="*/ 350 h 433"/>
                <a:gd name="T34" fmla="*/ 0 w 281"/>
                <a:gd name="T35" fmla="*/ 334 h 433"/>
                <a:gd name="T36" fmla="*/ 0 w 281"/>
                <a:gd name="T37" fmla="*/ 308 h 433"/>
                <a:gd name="T38" fmla="*/ 2 w 281"/>
                <a:gd name="T39" fmla="*/ 280 h 433"/>
                <a:gd name="T40" fmla="*/ 3 w 281"/>
                <a:gd name="T41" fmla="*/ 271 h 433"/>
                <a:gd name="T42" fmla="*/ 5 w 281"/>
                <a:gd name="T43" fmla="*/ 261 h 433"/>
                <a:gd name="T44" fmla="*/ 18 w 281"/>
                <a:gd name="T45" fmla="*/ 223 h 433"/>
                <a:gd name="T46" fmla="*/ 37 w 281"/>
                <a:gd name="T47" fmla="*/ 186 h 433"/>
                <a:gd name="T48" fmla="*/ 63 w 281"/>
                <a:gd name="T49" fmla="*/ 147 h 433"/>
                <a:gd name="T50" fmla="*/ 96 w 281"/>
                <a:gd name="T51" fmla="*/ 110 h 433"/>
                <a:gd name="T52" fmla="*/ 135 w 281"/>
                <a:gd name="T53" fmla="*/ 70 h 433"/>
                <a:gd name="T54" fmla="*/ 177 w 281"/>
                <a:gd name="T55" fmla="*/ 35 h 433"/>
                <a:gd name="T56" fmla="*/ 223 w 281"/>
                <a:gd name="T5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1" h="433">
                  <a:moveTo>
                    <a:pt x="223" y="0"/>
                  </a:moveTo>
                  <a:lnTo>
                    <a:pt x="281" y="12"/>
                  </a:lnTo>
                  <a:lnTo>
                    <a:pt x="267" y="70"/>
                  </a:lnTo>
                  <a:lnTo>
                    <a:pt x="213" y="110"/>
                  </a:lnTo>
                  <a:lnTo>
                    <a:pt x="164" y="150"/>
                  </a:lnTo>
                  <a:lnTo>
                    <a:pt x="120" y="194"/>
                  </a:lnTo>
                  <a:lnTo>
                    <a:pt x="83" y="238"/>
                  </a:lnTo>
                  <a:lnTo>
                    <a:pt x="52" y="282"/>
                  </a:lnTo>
                  <a:lnTo>
                    <a:pt x="29" y="326"/>
                  </a:lnTo>
                  <a:lnTo>
                    <a:pt x="15" y="367"/>
                  </a:lnTo>
                  <a:lnTo>
                    <a:pt x="11" y="402"/>
                  </a:lnTo>
                  <a:lnTo>
                    <a:pt x="15" y="433"/>
                  </a:lnTo>
                  <a:lnTo>
                    <a:pt x="10" y="415"/>
                  </a:lnTo>
                  <a:lnTo>
                    <a:pt x="7" y="393"/>
                  </a:lnTo>
                  <a:lnTo>
                    <a:pt x="3" y="376"/>
                  </a:lnTo>
                  <a:lnTo>
                    <a:pt x="2" y="363"/>
                  </a:lnTo>
                  <a:lnTo>
                    <a:pt x="2" y="350"/>
                  </a:lnTo>
                  <a:lnTo>
                    <a:pt x="0" y="334"/>
                  </a:lnTo>
                  <a:lnTo>
                    <a:pt x="0" y="308"/>
                  </a:lnTo>
                  <a:lnTo>
                    <a:pt x="2" y="280"/>
                  </a:lnTo>
                  <a:lnTo>
                    <a:pt x="3" y="271"/>
                  </a:lnTo>
                  <a:lnTo>
                    <a:pt x="5" y="261"/>
                  </a:lnTo>
                  <a:lnTo>
                    <a:pt x="18" y="223"/>
                  </a:lnTo>
                  <a:lnTo>
                    <a:pt x="37" y="186"/>
                  </a:lnTo>
                  <a:lnTo>
                    <a:pt x="63" y="147"/>
                  </a:lnTo>
                  <a:lnTo>
                    <a:pt x="96" y="110"/>
                  </a:lnTo>
                  <a:lnTo>
                    <a:pt x="135" y="70"/>
                  </a:lnTo>
                  <a:lnTo>
                    <a:pt x="177" y="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188"/>
            <p:cNvSpPr/>
            <p:nvPr/>
          </p:nvSpPr>
          <p:spPr bwMode="auto">
            <a:xfrm>
              <a:off x="213924" y="2649789"/>
              <a:ext cx="851290" cy="898566"/>
            </a:xfrm>
            <a:custGeom>
              <a:avLst/>
              <a:gdLst>
                <a:gd name="T0" fmla="*/ 356 w 462"/>
                <a:gd name="T1" fmla="*/ 0 h 490"/>
                <a:gd name="T2" fmla="*/ 462 w 462"/>
                <a:gd name="T3" fmla="*/ 28 h 490"/>
                <a:gd name="T4" fmla="*/ 408 w 462"/>
                <a:gd name="T5" fmla="*/ 116 h 490"/>
                <a:gd name="T6" fmla="*/ 356 w 462"/>
                <a:gd name="T7" fmla="*/ 142 h 490"/>
                <a:gd name="T8" fmla="*/ 307 w 462"/>
                <a:gd name="T9" fmla="*/ 171 h 490"/>
                <a:gd name="T10" fmla="*/ 262 w 462"/>
                <a:gd name="T11" fmla="*/ 203 h 490"/>
                <a:gd name="T12" fmla="*/ 221 w 462"/>
                <a:gd name="T13" fmla="*/ 239 h 490"/>
                <a:gd name="T14" fmla="*/ 185 w 462"/>
                <a:gd name="T15" fmla="*/ 277 h 490"/>
                <a:gd name="T16" fmla="*/ 156 w 462"/>
                <a:gd name="T17" fmla="*/ 314 h 490"/>
                <a:gd name="T18" fmla="*/ 135 w 462"/>
                <a:gd name="T19" fmla="*/ 351 h 490"/>
                <a:gd name="T20" fmla="*/ 122 w 462"/>
                <a:gd name="T21" fmla="*/ 387 h 490"/>
                <a:gd name="T22" fmla="*/ 119 w 462"/>
                <a:gd name="T23" fmla="*/ 417 h 490"/>
                <a:gd name="T24" fmla="*/ 124 w 462"/>
                <a:gd name="T25" fmla="*/ 439 h 490"/>
                <a:gd name="T26" fmla="*/ 133 w 462"/>
                <a:gd name="T27" fmla="*/ 459 h 490"/>
                <a:gd name="T28" fmla="*/ 151 w 462"/>
                <a:gd name="T29" fmla="*/ 475 h 490"/>
                <a:gd name="T30" fmla="*/ 174 w 462"/>
                <a:gd name="T31" fmla="*/ 485 h 490"/>
                <a:gd name="T32" fmla="*/ 202 w 462"/>
                <a:gd name="T33" fmla="*/ 490 h 490"/>
                <a:gd name="T34" fmla="*/ 190 w 462"/>
                <a:gd name="T35" fmla="*/ 490 h 490"/>
                <a:gd name="T36" fmla="*/ 179 w 462"/>
                <a:gd name="T37" fmla="*/ 488 h 490"/>
                <a:gd name="T38" fmla="*/ 158 w 462"/>
                <a:gd name="T39" fmla="*/ 485 h 490"/>
                <a:gd name="T40" fmla="*/ 141 w 462"/>
                <a:gd name="T41" fmla="*/ 482 h 490"/>
                <a:gd name="T42" fmla="*/ 125 w 462"/>
                <a:gd name="T43" fmla="*/ 478 h 490"/>
                <a:gd name="T44" fmla="*/ 109 w 462"/>
                <a:gd name="T45" fmla="*/ 473 h 490"/>
                <a:gd name="T46" fmla="*/ 88 w 462"/>
                <a:gd name="T47" fmla="*/ 469 h 490"/>
                <a:gd name="T48" fmla="*/ 73 w 462"/>
                <a:gd name="T49" fmla="*/ 462 h 490"/>
                <a:gd name="T50" fmla="*/ 57 w 462"/>
                <a:gd name="T51" fmla="*/ 456 h 490"/>
                <a:gd name="T52" fmla="*/ 33 w 462"/>
                <a:gd name="T53" fmla="*/ 443 h 490"/>
                <a:gd name="T54" fmla="*/ 15 w 462"/>
                <a:gd name="T55" fmla="*/ 423 h 490"/>
                <a:gd name="T56" fmla="*/ 3 w 462"/>
                <a:gd name="T57" fmla="*/ 400 h 490"/>
                <a:gd name="T58" fmla="*/ 0 w 462"/>
                <a:gd name="T59" fmla="*/ 371 h 490"/>
                <a:gd name="T60" fmla="*/ 3 w 462"/>
                <a:gd name="T61" fmla="*/ 338 h 490"/>
                <a:gd name="T62" fmla="*/ 18 w 462"/>
                <a:gd name="T63" fmla="*/ 298 h 490"/>
                <a:gd name="T64" fmla="*/ 39 w 462"/>
                <a:gd name="T65" fmla="*/ 257 h 490"/>
                <a:gd name="T66" fmla="*/ 68 w 462"/>
                <a:gd name="T67" fmla="*/ 216 h 490"/>
                <a:gd name="T68" fmla="*/ 106 w 462"/>
                <a:gd name="T69" fmla="*/ 174 h 490"/>
                <a:gd name="T70" fmla="*/ 148 w 462"/>
                <a:gd name="T71" fmla="*/ 135 h 490"/>
                <a:gd name="T72" fmla="*/ 193 w 462"/>
                <a:gd name="T73" fmla="*/ 96 h 490"/>
                <a:gd name="T74" fmla="*/ 245 w 462"/>
                <a:gd name="T75" fmla="*/ 60 h 490"/>
                <a:gd name="T76" fmla="*/ 299 w 462"/>
                <a:gd name="T77" fmla="*/ 28 h 490"/>
                <a:gd name="T78" fmla="*/ 356 w 462"/>
                <a:gd name="T7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2" h="490">
                  <a:moveTo>
                    <a:pt x="356" y="0"/>
                  </a:moveTo>
                  <a:lnTo>
                    <a:pt x="462" y="28"/>
                  </a:lnTo>
                  <a:lnTo>
                    <a:pt x="408" y="116"/>
                  </a:lnTo>
                  <a:lnTo>
                    <a:pt x="356" y="142"/>
                  </a:lnTo>
                  <a:lnTo>
                    <a:pt x="307" y="171"/>
                  </a:lnTo>
                  <a:lnTo>
                    <a:pt x="262" y="203"/>
                  </a:lnTo>
                  <a:lnTo>
                    <a:pt x="221" y="239"/>
                  </a:lnTo>
                  <a:lnTo>
                    <a:pt x="185" y="277"/>
                  </a:lnTo>
                  <a:lnTo>
                    <a:pt x="156" y="314"/>
                  </a:lnTo>
                  <a:lnTo>
                    <a:pt x="135" y="351"/>
                  </a:lnTo>
                  <a:lnTo>
                    <a:pt x="122" y="387"/>
                  </a:lnTo>
                  <a:lnTo>
                    <a:pt x="119" y="417"/>
                  </a:lnTo>
                  <a:lnTo>
                    <a:pt x="124" y="439"/>
                  </a:lnTo>
                  <a:lnTo>
                    <a:pt x="133" y="459"/>
                  </a:lnTo>
                  <a:lnTo>
                    <a:pt x="151" y="475"/>
                  </a:lnTo>
                  <a:lnTo>
                    <a:pt x="174" y="485"/>
                  </a:lnTo>
                  <a:lnTo>
                    <a:pt x="202" y="490"/>
                  </a:lnTo>
                  <a:lnTo>
                    <a:pt x="190" y="490"/>
                  </a:lnTo>
                  <a:lnTo>
                    <a:pt x="179" y="488"/>
                  </a:lnTo>
                  <a:lnTo>
                    <a:pt x="158" y="485"/>
                  </a:lnTo>
                  <a:lnTo>
                    <a:pt x="141" y="482"/>
                  </a:lnTo>
                  <a:lnTo>
                    <a:pt x="125" y="478"/>
                  </a:lnTo>
                  <a:lnTo>
                    <a:pt x="109" y="473"/>
                  </a:lnTo>
                  <a:lnTo>
                    <a:pt x="88" y="469"/>
                  </a:lnTo>
                  <a:lnTo>
                    <a:pt x="73" y="462"/>
                  </a:lnTo>
                  <a:lnTo>
                    <a:pt x="57" y="456"/>
                  </a:lnTo>
                  <a:lnTo>
                    <a:pt x="33" y="443"/>
                  </a:lnTo>
                  <a:lnTo>
                    <a:pt x="15" y="423"/>
                  </a:lnTo>
                  <a:lnTo>
                    <a:pt x="3" y="400"/>
                  </a:lnTo>
                  <a:lnTo>
                    <a:pt x="0" y="371"/>
                  </a:lnTo>
                  <a:lnTo>
                    <a:pt x="3" y="338"/>
                  </a:lnTo>
                  <a:lnTo>
                    <a:pt x="18" y="298"/>
                  </a:lnTo>
                  <a:lnTo>
                    <a:pt x="39" y="257"/>
                  </a:lnTo>
                  <a:lnTo>
                    <a:pt x="68" y="216"/>
                  </a:lnTo>
                  <a:lnTo>
                    <a:pt x="106" y="174"/>
                  </a:lnTo>
                  <a:lnTo>
                    <a:pt x="148" y="135"/>
                  </a:lnTo>
                  <a:lnTo>
                    <a:pt x="193" y="96"/>
                  </a:lnTo>
                  <a:lnTo>
                    <a:pt x="245" y="60"/>
                  </a:lnTo>
                  <a:lnTo>
                    <a:pt x="299" y="28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189"/>
            <p:cNvSpPr/>
            <p:nvPr/>
          </p:nvSpPr>
          <p:spPr bwMode="auto">
            <a:xfrm>
              <a:off x="639569" y="3075426"/>
              <a:ext cx="465059" cy="457165"/>
            </a:xfrm>
            <a:custGeom>
              <a:avLst/>
              <a:gdLst>
                <a:gd name="T0" fmla="*/ 172 w 252"/>
                <a:gd name="T1" fmla="*/ 0 h 251"/>
                <a:gd name="T2" fmla="*/ 252 w 252"/>
                <a:gd name="T3" fmla="*/ 16 h 251"/>
                <a:gd name="T4" fmla="*/ 218 w 252"/>
                <a:gd name="T5" fmla="*/ 88 h 251"/>
                <a:gd name="T6" fmla="*/ 193 w 252"/>
                <a:gd name="T7" fmla="*/ 101 h 251"/>
                <a:gd name="T8" fmla="*/ 170 w 252"/>
                <a:gd name="T9" fmla="*/ 117 h 251"/>
                <a:gd name="T10" fmla="*/ 153 w 252"/>
                <a:gd name="T11" fmla="*/ 133 h 251"/>
                <a:gd name="T12" fmla="*/ 140 w 252"/>
                <a:gd name="T13" fmla="*/ 153 h 251"/>
                <a:gd name="T14" fmla="*/ 131 w 252"/>
                <a:gd name="T15" fmla="*/ 171 h 251"/>
                <a:gd name="T16" fmla="*/ 131 w 252"/>
                <a:gd name="T17" fmla="*/ 171 h 251"/>
                <a:gd name="T18" fmla="*/ 131 w 252"/>
                <a:gd name="T19" fmla="*/ 171 h 251"/>
                <a:gd name="T20" fmla="*/ 130 w 252"/>
                <a:gd name="T21" fmla="*/ 177 h 251"/>
                <a:gd name="T22" fmla="*/ 130 w 252"/>
                <a:gd name="T23" fmla="*/ 184 h 251"/>
                <a:gd name="T24" fmla="*/ 131 w 252"/>
                <a:gd name="T25" fmla="*/ 189 h 251"/>
                <a:gd name="T26" fmla="*/ 133 w 252"/>
                <a:gd name="T27" fmla="*/ 192 h 251"/>
                <a:gd name="T28" fmla="*/ 143 w 252"/>
                <a:gd name="T29" fmla="*/ 203 h 251"/>
                <a:gd name="T30" fmla="*/ 159 w 252"/>
                <a:gd name="T31" fmla="*/ 210 h 251"/>
                <a:gd name="T32" fmla="*/ 177 w 252"/>
                <a:gd name="T33" fmla="*/ 215 h 251"/>
                <a:gd name="T34" fmla="*/ 201 w 252"/>
                <a:gd name="T35" fmla="*/ 215 h 251"/>
                <a:gd name="T36" fmla="*/ 198 w 252"/>
                <a:gd name="T37" fmla="*/ 216 h 251"/>
                <a:gd name="T38" fmla="*/ 185 w 252"/>
                <a:gd name="T39" fmla="*/ 221 h 251"/>
                <a:gd name="T40" fmla="*/ 177 w 252"/>
                <a:gd name="T41" fmla="*/ 226 h 251"/>
                <a:gd name="T42" fmla="*/ 170 w 252"/>
                <a:gd name="T43" fmla="*/ 228 h 251"/>
                <a:gd name="T44" fmla="*/ 164 w 252"/>
                <a:gd name="T45" fmla="*/ 231 h 251"/>
                <a:gd name="T46" fmla="*/ 162 w 252"/>
                <a:gd name="T47" fmla="*/ 231 h 251"/>
                <a:gd name="T48" fmla="*/ 125 w 252"/>
                <a:gd name="T49" fmla="*/ 242 h 251"/>
                <a:gd name="T50" fmla="*/ 91 w 252"/>
                <a:gd name="T51" fmla="*/ 249 h 251"/>
                <a:gd name="T52" fmla="*/ 62 w 252"/>
                <a:gd name="T53" fmla="*/ 251 h 251"/>
                <a:gd name="T54" fmla="*/ 37 w 252"/>
                <a:gd name="T55" fmla="*/ 246 h 251"/>
                <a:gd name="T56" fmla="*/ 18 w 252"/>
                <a:gd name="T57" fmla="*/ 236 h 251"/>
                <a:gd name="T58" fmla="*/ 5 w 252"/>
                <a:gd name="T59" fmla="*/ 221 h 251"/>
                <a:gd name="T60" fmla="*/ 0 w 252"/>
                <a:gd name="T61" fmla="*/ 200 h 251"/>
                <a:gd name="T62" fmla="*/ 1 w 252"/>
                <a:gd name="T63" fmla="*/ 177 h 251"/>
                <a:gd name="T64" fmla="*/ 13 w 252"/>
                <a:gd name="T65" fmla="*/ 146 h 251"/>
                <a:gd name="T66" fmla="*/ 34 w 252"/>
                <a:gd name="T67" fmla="*/ 116 h 251"/>
                <a:gd name="T68" fmla="*/ 60 w 252"/>
                <a:gd name="T69" fmla="*/ 83 h 251"/>
                <a:gd name="T70" fmla="*/ 94 w 252"/>
                <a:gd name="T71" fmla="*/ 52 h 251"/>
                <a:gd name="T72" fmla="*/ 131 w 252"/>
                <a:gd name="T73" fmla="*/ 24 h 251"/>
                <a:gd name="T74" fmla="*/ 172 w 252"/>
                <a:gd name="T7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251">
                  <a:moveTo>
                    <a:pt x="172" y="0"/>
                  </a:moveTo>
                  <a:lnTo>
                    <a:pt x="252" y="16"/>
                  </a:lnTo>
                  <a:lnTo>
                    <a:pt x="218" y="88"/>
                  </a:lnTo>
                  <a:lnTo>
                    <a:pt x="193" y="101"/>
                  </a:lnTo>
                  <a:lnTo>
                    <a:pt x="170" y="117"/>
                  </a:lnTo>
                  <a:lnTo>
                    <a:pt x="153" y="133"/>
                  </a:lnTo>
                  <a:lnTo>
                    <a:pt x="140" y="153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0" y="177"/>
                  </a:lnTo>
                  <a:lnTo>
                    <a:pt x="130" y="184"/>
                  </a:lnTo>
                  <a:lnTo>
                    <a:pt x="131" y="189"/>
                  </a:lnTo>
                  <a:lnTo>
                    <a:pt x="133" y="192"/>
                  </a:lnTo>
                  <a:lnTo>
                    <a:pt x="143" y="203"/>
                  </a:lnTo>
                  <a:lnTo>
                    <a:pt x="159" y="210"/>
                  </a:lnTo>
                  <a:lnTo>
                    <a:pt x="177" y="215"/>
                  </a:lnTo>
                  <a:lnTo>
                    <a:pt x="201" y="215"/>
                  </a:lnTo>
                  <a:lnTo>
                    <a:pt x="198" y="216"/>
                  </a:lnTo>
                  <a:lnTo>
                    <a:pt x="185" y="221"/>
                  </a:lnTo>
                  <a:lnTo>
                    <a:pt x="177" y="226"/>
                  </a:lnTo>
                  <a:lnTo>
                    <a:pt x="170" y="228"/>
                  </a:lnTo>
                  <a:lnTo>
                    <a:pt x="164" y="231"/>
                  </a:lnTo>
                  <a:lnTo>
                    <a:pt x="162" y="231"/>
                  </a:lnTo>
                  <a:lnTo>
                    <a:pt x="125" y="242"/>
                  </a:lnTo>
                  <a:lnTo>
                    <a:pt x="91" y="249"/>
                  </a:lnTo>
                  <a:lnTo>
                    <a:pt x="62" y="251"/>
                  </a:lnTo>
                  <a:lnTo>
                    <a:pt x="37" y="246"/>
                  </a:lnTo>
                  <a:lnTo>
                    <a:pt x="18" y="236"/>
                  </a:lnTo>
                  <a:lnTo>
                    <a:pt x="5" y="221"/>
                  </a:lnTo>
                  <a:lnTo>
                    <a:pt x="0" y="200"/>
                  </a:lnTo>
                  <a:lnTo>
                    <a:pt x="1" y="177"/>
                  </a:lnTo>
                  <a:lnTo>
                    <a:pt x="13" y="146"/>
                  </a:lnTo>
                  <a:lnTo>
                    <a:pt x="34" y="116"/>
                  </a:lnTo>
                  <a:lnTo>
                    <a:pt x="60" y="83"/>
                  </a:lnTo>
                  <a:lnTo>
                    <a:pt x="94" y="52"/>
                  </a:lnTo>
                  <a:lnTo>
                    <a:pt x="131" y="2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40" name="Título 1"/>
          <p:cNvSpPr txBox="1"/>
          <p:nvPr/>
        </p:nvSpPr>
        <p:spPr>
          <a:xfrm>
            <a:off x="4267200" y="3821113"/>
            <a:ext cx="710565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endParaRPr lang="en-US" sz="40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67339" y="1815592"/>
            <a:ext cx="9520554" cy="205647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s-ES_tradnl" sz="8800" b="1" dirty="0" smtClean="0">
                <a:solidFill>
                  <a:srgbClr val="E0E02B"/>
                </a:solidFill>
                <a:latin typeface="Arial Narrow" panose="020B0606020202030204" pitchFamily="34" charset="0"/>
                <a:ea typeface="Tahoma" panose="020B0604030504040204" charset="0"/>
                <a:cs typeface="Arial" panose="020B0604020202020204" pitchFamily="34" charset="0"/>
              </a:rPr>
              <a:t>DevOps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s-CO" altLang="es-ES_tradnl" sz="2000" b="1" dirty="0" smtClean="0">
                <a:solidFill>
                  <a:srgbClr val="E0E02B"/>
                </a:solidFill>
                <a:latin typeface="Arial Narrow" panose="020B0606020202030204" pitchFamily="34" charset="0"/>
                <a:ea typeface="Tahoma" panose="020B0604030504040204" charset="0"/>
                <a:cs typeface="Arial" panose="020B0604020202020204" pitchFamily="34" charset="0"/>
              </a:rPr>
              <a:t>Propuesta</a:t>
            </a:r>
            <a:r>
              <a:rPr lang="en-US" altLang="es-ES_tradnl" sz="2000" b="1" dirty="0" smtClean="0">
                <a:solidFill>
                  <a:srgbClr val="E0E02B"/>
                </a:solidFill>
                <a:latin typeface="Arial Narrow" panose="020B0606020202030204" pitchFamily="34" charset="0"/>
                <a:ea typeface="Tahoma" panose="020B0604030504040204" charset="0"/>
                <a:cs typeface="Arial" panose="020B0604020202020204" pitchFamily="34" charset="0"/>
              </a:rPr>
              <a:t> de </a:t>
            </a:r>
            <a:r>
              <a:rPr lang="es-CO" altLang="es-ES_tradnl" sz="2000" b="1" dirty="0" smtClean="0">
                <a:solidFill>
                  <a:srgbClr val="E0E02B"/>
                </a:solidFill>
                <a:latin typeface="Arial Narrow" panose="020B0606020202030204" pitchFamily="34" charset="0"/>
                <a:ea typeface="Tahoma" panose="020B0604030504040204" charset="0"/>
                <a:cs typeface="Arial" panose="020B0604020202020204" pitchFamily="34" charset="0"/>
              </a:rPr>
              <a:t>Servicio</a:t>
            </a:r>
            <a:endParaRPr lang="es-CO" altLang="es-ES_tradnl" sz="6600" b="1" dirty="0">
              <a:solidFill>
                <a:schemeClr val="bg1"/>
              </a:solidFill>
              <a:latin typeface="Arial Narrow" panose="020B0606020202030204" pitchFamily="34" charset="0"/>
              <a:ea typeface="Tahoma" panose="020B0604030504040204" charset="0"/>
              <a:cs typeface="Arial" panose="020B0604020202020204" pitchFamily="34" charset="0"/>
            </a:endParaRPr>
          </a:p>
        </p:txBody>
      </p:sp>
      <p:cxnSp>
        <p:nvCxnSpPr>
          <p:cNvPr id="45" name="Conector recto 44"/>
          <p:cNvCxnSpPr/>
          <p:nvPr/>
        </p:nvCxnSpPr>
        <p:spPr>
          <a:xfrm>
            <a:off x="3454325" y="3296055"/>
            <a:ext cx="8871783" cy="5759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o 2"/>
          <p:cNvGrpSpPr/>
          <p:nvPr/>
        </p:nvGrpSpPr>
        <p:grpSpPr>
          <a:xfrm>
            <a:off x="-2821495" y="2399733"/>
            <a:ext cx="8894763" cy="3560762"/>
            <a:chOff x="-2422525" y="2271713"/>
            <a:chExt cx="8894763" cy="3560762"/>
          </a:xfrm>
        </p:grpSpPr>
        <p:sp>
          <p:nvSpPr>
            <p:cNvPr id="2" name="Pentagon 1"/>
            <p:cNvSpPr/>
            <p:nvPr/>
          </p:nvSpPr>
          <p:spPr>
            <a:xfrm rot="18906416">
              <a:off x="-222250" y="5324475"/>
              <a:ext cx="4521200" cy="508000"/>
            </a:xfrm>
            <a:prstGeom prst="homePlate">
              <a:avLst>
                <a:gd name="adj" fmla="val 570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Pentagon 40"/>
            <p:cNvSpPr/>
            <p:nvPr/>
          </p:nvSpPr>
          <p:spPr>
            <a:xfrm rot="18906416">
              <a:off x="-1790700" y="2711450"/>
              <a:ext cx="8262938" cy="1593850"/>
            </a:xfrm>
            <a:prstGeom prst="homePlate">
              <a:avLst>
                <a:gd name="adj" fmla="val 57066"/>
              </a:avLst>
            </a:prstGeom>
            <a:solidFill>
              <a:srgbClr val="D9DE22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2" name="Pentagon 41"/>
            <p:cNvSpPr/>
            <p:nvPr/>
          </p:nvSpPr>
          <p:spPr>
            <a:xfrm rot="18979259">
              <a:off x="-1639888" y="2271713"/>
              <a:ext cx="4570413" cy="1030287"/>
            </a:xfrm>
            <a:prstGeom prst="homePlate">
              <a:avLst>
                <a:gd name="adj" fmla="val 57066"/>
              </a:avLst>
            </a:prstGeom>
            <a:solidFill>
              <a:srgbClr val="30BFCE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Pentagon 42"/>
            <p:cNvSpPr/>
            <p:nvPr/>
          </p:nvSpPr>
          <p:spPr>
            <a:xfrm rot="18906416">
              <a:off x="-2422525" y="4613275"/>
              <a:ext cx="4521200" cy="508000"/>
            </a:xfrm>
            <a:prstGeom prst="homePlate">
              <a:avLst>
                <a:gd name="adj" fmla="val 57066"/>
              </a:avLst>
            </a:prstGeom>
            <a:solidFill>
              <a:srgbClr val="0159AC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87" y="1098555"/>
            <a:ext cx="6676014" cy="5759445"/>
          </a:xfrm>
          <a:prstGeom prst="rect">
            <a:avLst/>
          </a:prstGeom>
        </p:spPr>
      </p:pic>
      <p:sp>
        <p:nvSpPr>
          <p:cNvPr id="56" name="Rectángulo 55"/>
          <p:cNvSpPr/>
          <p:nvPr/>
        </p:nvSpPr>
        <p:spPr>
          <a:xfrm>
            <a:off x="5551350" y="1077021"/>
            <a:ext cx="6651009" cy="57322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rgbClr val="2D323A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0" y="-11917"/>
            <a:ext cx="12192000" cy="1107685"/>
          </a:xfrm>
          <a:prstGeom prst="rect">
            <a:avLst/>
          </a:prstGeom>
          <a:solidFill>
            <a:srgbClr val="0159AC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CO" sz="1350">
              <a:solidFill>
                <a:prstClr val="white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32" y="6509699"/>
            <a:ext cx="1215312" cy="279522"/>
          </a:xfrm>
          <a:prstGeom prst="rect">
            <a:avLst/>
          </a:prstGeom>
        </p:spPr>
      </p:pic>
      <p:sp>
        <p:nvSpPr>
          <p:cNvPr id="13" name="AutoShape 76"/>
          <p:cNvSpPr>
            <a:spLocks/>
          </p:cNvSpPr>
          <p:nvPr/>
        </p:nvSpPr>
        <p:spPr bwMode="auto">
          <a:xfrm>
            <a:off x="1135387" y="-45694"/>
            <a:ext cx="5326306" cy="1015663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extLst/>
        </p:spPr>
        <p:txBody>
          <a:bodyPr wrap="square" rtlCol="0">
            <a:spAutoFit/>
          </a:bodyPr>
          <a:lstStyle/>
          <a:p>
            <a:pPr defTabSz="822960"/>
            <a:r>
              <a:rPr lang="es-PE" altLang="pt-BR" sz="6000" b="1" dirty="0" smtClean="0">
                <a:solidFill>
                  <a:srgbClr val="E0E02B"/>
                </a:solidFill>
                <a:latin typeface="Arial Narrow" panose="020B0606020202030204" pitchFamily="34" charset="0"/>
                <a:ea typeface="Tahoma" panose="020B0604030504040204" charset="0"/>
                <a:cs typeface="Arial" panose="020B0604020202020204" pitchFamily="34" charset="0"/>
                <a:sym typeface="Tahoma" charset="0"/>
              </a:rPr>
              <a:t>DevOps</a:t>
            </a:r>
            <a:endParaRPr lang="es-PE" altLang="pt-BR" sz="6600" b="1" dirty="0">
              <a:solidFill>
                <a:srgbClr val="E0E02B"/>
              </a:solidFill>
              <a:latin typeface="Arial Narrow" panose="020B0606020202030204" pitchFamily="34" charset="0"/>
              <a:ea typeface="Tahoma" panose="020B0604030504040204" charset="0"/>
              <a:cs typeface="Arial" panose="020B0604020202020204" pitchFamily="34" charset="0"/>
              <a:sym typeface="Tahoma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11350" y="1248667"/>
            <a:ext cx="48313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Beneficios</a:t>
            </a:r>
            <a:endParaRPr lang="es-CO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upo 4"/>
          <p:cNvGrpSpPr>
            <a:grpSpLocks noChangeAspect="1"/>
          </p:cNvGrpSpPr>
          <p:nvPr/>
        </p:nvGrpSpPr>
        <p:grpSpPr bwMode="auto">
          <a:xfrm>
            <a:off x="6829612" y="160071"/>
            <a:ext cx="3495224" cy="746986"/>
            <a:chOff x="-195956" y="1443821"/>
            <a:chExt cx="9884422" cy="2112419"/>
          </a:xfrm>
        </p:grpSpPr>
        <p:sp>
          <p:nvSpPr>
            <p:cNvPr id="16" name="Freeform 156"/>
            <p:cNvSpPr/>
            <p:nvPr/>
          </p:nvSpPr>
          <p:spPr bwMode="auto">
            <a:xfrm>
              <a:off x="1333213" y="1900986"/>
              <a:ext cx="764587" cy="1056210"/>
            </a:xfrm>
            <a:custGeom>
              <a:avLst/>
              <a:gdLst>
                <a:gd name="T0" fmla="*/ 281 w 413"/>
                <a:gd name="T1" fmla="*/ 3 h 573"/>
                <a:gd name="T2" fmla="*/ 359 w 413"/>
                <a:gd name="T3" fmla="*/ 19 h 573"/>
                <a:gd name="T4" fmla="*/ 359 w 413"/>
                <a:gd name="T5" fmla="*/ 150 h 573"/>
                <a:gd name="T6" fmla="*/ 309 w 413"/>
                <a:gd name="T7" fmla="*/ 128 h 573"/>
                <a:gd name="T8" fmla="*/ 240 w 413"/>
                <a:gd name="T9" fmla="*/ 119 h 573"/>
                <a:gd name="T10" fmla="*/ 193 w 413"/>
                <a:gd name="T11" fmla="*/ 130 h 573"/>
                <a:gd name="T12" fmla="*/ 177 w 413"/>
                <a:gd name="T13" fmla="*/ 163 h 573"/>
                <a:gd name="T14" fmla="*/ 185 w 413"/>
                <a:gd name="T15" fmla="*/ 185 h 573"/>
                <a:gd name="T16" fmla="*/ 213 w 413"/>
                <a:gd name="T17" fmla="*/ 205 h 573"/>
                <a:gd name="T18" fmla="*/ 265 w 413"/>
                <a:gd name="T19" fmla="*/ 226 h 573"/>
                <a:gd name="T20" fmla="*/ 339 w 413"/>
                <a:gd name="T21" fmla="*/ 260 h 573"/>
                <a:gd name="T22" fmla="*/ 387 w 413"/>
                <a:gd name="T23" fmla="*/ 306 h 573"/>
                <a:gd name="T24" fmla="*/ 409 w 413"/>
                <a:gd name="T25" fmla="*/ 363 h 573"/>
                <a:gd name="T26" fmla="*/ 409 w 413"/>
                <a:gd name="T27" fmla="*/ 428 h 573"/>
                <a:gd name="T28" fmla="*/ 385 w 413"/>
                <a:gd name="T29" fmla="*/ 486 h 573"/>
                <a:gd name="T30" fmla="*/ 339 w 413"/>
                <a:gd name="T31" fmla="*/ 532 h 573"/>
                <a:gd name="T32" fmla="*/ 270 w 413"/>
                <a:gd name="T33" fmla="*/ 561 h 573"/>
                <a:gd name="T34" fmla="*/ 177 w 413"/>
                <a:gd name="T35" fmla="*/ 573 h 573"/>
                <a:gd name="T36" fmla="*/ 76 w 413"/>
                <a:gd name="T37" fmla="*/ 561 h 573"/>
                <a:gd name="T38" fmla="*/ 0 w 413"/>
                <a:gd name="T39" fmla="*/ 534 h 573"/>
                <a:gd name="T40" fmla="*/ 52 w 413"/>
                <a:gd name="T41" fmla="*/ 425 h 573"/>
                <a:gd name="T42" fmla="*/ 112 w 413"/>
                <a:gd name="T43" fmla="*/ 444 h 573"/>
                <a:gd name="T44" fmla="*/ 177 w 413"/>
                <a:gd name="T45" fmla="*/ 452 h 573"/>
                <a:gd name="T46" fmla="*/ 224 w 413"/>
                <a:gd name="T47" fmla="*/ 446 h 573"/>
                <a:gd name="T48" fmla="*/ 247 w 413"/>
                <a:gd name="T49" fmla="*/ 423 h 573"/>
                <a:gd name="T50" fmla="*/ 247 w 413"/>
                <a:gd name="T51" fmla="*/ 392 h 573"/>
                <a:gd name="T52" fmla="*/ 224 w 413"/>
                <a:gd name="T53" fmla="*/ 368 h 573"/>
                <a:gd name="T54" fmla="*/ 170 w 413"/>
                <a:gd name="T55" fmla="*/ 345 h 573"/>
                <a:gd name="T56" fmla="*/ 89 w 413"/>
                <a:gd name="T57" fmla="*/ 306 h 573"/>
                <a:gd name="T58" fmla="*/ 39 w 413"/>
                <a:gd name="T59" fmla="*/ 260 h 573"/>
                <a:gd name="T60" fmla="*/ 16 w 413"/>
                <a:gd name="T61" fmla="*/ 206 h 573"/>
                <a:gd name="T62" fmla="*/ 18 w 413"/>
                <a:gd name="T63" fmla="*/ 143 h 573"/>
                <a:gd name="T64" fmla="*/ 49 w 413"/>
                <a:gd name="T65" fmla="*/ 78 h 573"/>
                <a:gd name="T66" fmla="*/ 105 w 413"/>
                <a:gd name="T67" fmla="*/ 29 h 573"/>
                <a:gd name="T68" fmla="*/ 187 w 413"/>
                <a:gd name="T69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3" h="573">
                  <a:moveTo>
                    <a:pt x="235" y="0"/>
                  </a:moveTo>
                  <a:lnTo>
                    <a:pt x="281" y="3"/>
                  </a:lnTo>
                  <a:lnTo>
                    <a:pt x="323" y="10"/>
                  </a:lnTo>
                  <a:lnTo>
                    <a:pt x="359" y="19"/>
                  </a:lnTo>
                  <a:lnTo>
                    <a:pt x="388" y="32"/>
                  </a:lnTo>
                  <a:lnTo>
                    <a:pt x="359" y="150"/>
                  </a:lnTo>
                  <a:lnTo>
                    <a:pt x="338" y="140"/>
                  </a:lnTo>
                  <a:lnTo>
                    <a:pt x="309" y="128"/>
                  </a:lnTo>
                  <a:lnTo>
                    <a:pt x="276" y="122"/>
                  </a:lnTo>
                  <a:lnTo>
                    <a:pt x="240" y="119"/>
                  </a:lnTo>
                  <a:lnTo>
                    <a:pt x="214" y="122"/>
                  </a:lnTo>
                  <a:lnTo>
                    <a:pt x="193" y="130"/>
                  </a:lnTo>
                  <a:lnTo>
                    <a:pt x="180" y="143"/>
                  </a:lnTo>
                  <a:lnTo>
                    <a:pt x="177" y="163"/>
                  </a:lnTo>
                  <a:lnTo>
                    <a:pt x="179" y="174"/>
                  </a:lnTo>
                  <a:lnTo>
                    <a:pt x="185" y="185"/>
                  </a:lnTo>
                  <a:lnTo>
                    <a:pt x="195" y="195"/>
                  </a:lnTo>
                  <a:lnTo>
                    <a:pt x="213" y="205"/>
                  </a:lnTo>
                  <a:lnTo>
                    <a:pt x="235" y="215"/>
                  </a:lnTo>
                  <a:lnTo>
                    <a:pt x="265" y="226"/>
                  </a:lnTo>
                  <a:lnTo>
                    <a:pt x="305" y="242"/>
                  </a:lnTo>
                  <a:lnTo>
                    <a:pt x="339" y="260"/>
                  </a:lnTo>
                  <a:lnTo>
                    <a:pt x="365" y="281"/>
                  </a:lnTo>
                  <a:lnTo>
                    <a:pt x="387" y="306"/>
                  </a:lnTo>
                  <a:lnTo>
                    <a:pt x="401" y="332"/>
                  </a:lnTo>
                  <a:lnTo>
                    <a:pt x="409" y="363"/>
                  </a:lnTo>
                  <a:lnTo>
                    <a:pt x="413" y="395"/>
                  </a:lnTo>
                  <a:lnTo>
                    <a:pt x="409" y="428"/>
                  </a:lnTo>
                  <a:lnTo>
                    <a:pt x="400" y="459"/>
                  </a:lnTo>
                  <a:lnTo>
                    <a:pt x="385" y="486"/>
                  </a:lnTo>
                  <a:lnTo>
                    <a:pt x="365" y="511"/>
                  </a:lnTo>
                  <a:lnTo>
                    <a:pt x="339" y="532"/>
                  </a:lnTo>
                  <a:lnTo>
                    <a:pt x="307" y="550"/>
                  </a:lnTo>
                  <a:lnTo>
                    <a:pt x="270" y="561"/>
                  </a:lnTo>
                  <a:lnTo>
                    <a:pt x="226" y="569"/>
                  </a:lnTo>
                  <a:lnTo>
                    <a:pt x="177" y="573"/>
                  </a:lnTo>
                  <a:lnTo>
                    <a:pt x="125" y="569"/>
                  </a:lnTo>
                  <a:lnTo>
                    <a:pt x="76" y="561"/>
                  </a:lnTo>
                  <a:lnTo>
                    <a:pt x="36" y="548"/>
                  </a:lnTo>
                  <a:lnTo>
                    <a:pt x="0" y="534"/>
                  </a:lnTo>
                  <a:lnTo>
                    <a:pt x="31" y="413"/>
                  </a:lnTo>
                  <a:lnTo>
                    <a:pt x="52" y="425"/>
                  </a:lnTo>
                  <a:lnTo>
                    <a:pt x="81" y="434"/>
                  </a:lnTo>
                  <a:lnTo>
                    <a:pt x="112" y="444"/>
                  </a:lnTo>
                  <a:lnTo>
                    <a:pt x="144" y="451"/>
                  </a:lnTo>
                  <a:lnTo>
                    <a:pt x="177" y="452"/>
                  </a:lnTo>
                  <a:lnTo>
                    <a:pt x="203" y="451"/>
                  </a:lnTo>
                  <a:lnTo>
                    <a:pt x="224" y="446"/>
                  </a:lnTo>
                  <a:lnTo>
                    <a:pt x="239" y="436"/>
                  </a:lnTo>
                  <a:lnTo>
                    <a:pt x="247" y="423"/>
                  </a:lnTo>
                  <a:lnTo>
                    <a:pt x="248" y="408"/>
                  </a:lnTo>
                  <a:lnTo>
                    <a:pt x="247" y="392"/>
                  </a:lnTo>
                  <a:lnTo>
                    <a:pt x="239" y="379"/>
                  </a:lnTo>
                  <a:lnTo>
                    <a:pt x="224" y="368"/>
                  </a:lnTo>
                  <a:lnTo>
                    <a:pt x="201" y="356"/>
                  </a:lnTo>
                  <a:lnTo>
                    <a:pt x="170" y="345"/>
                  </a:lnTo>
                  <a:lnTo>
                    <a:pt x="125" y="327"/>
                  </a:lnTo>
                  <a:lnTo>
                    <a:pt x="89" y="306"/>
                  </a:lnTo>
                  <a:lnTo>
                    <a:pt x="60" y="285"/>
                  </a:lnTo>
                  <a:lnTo>
                    <a:pt x="39" y="260"/>
                  </a:lnTo>
                  <a:lnTo>
                    <a:pt x="24" y="234"/>
                  </a:lnTo>
                  <a:lnTo>
                    <a:pt x="16" y="206"/>
                  </a:lnTo>
                  <a:lnTo>
                    <a:pt x="13" y="180"/>
                  </a:lnTo>
                  <a:lnTo>
                    <a:pt x="18" y="143"/>
                  </a:lnTo>
                  <a:lnTo>
                    <a:pt x="29" y="109"/>
                  </a:lnTo>
                  <a:lnTo>
                    <a:pt x="49" y="78"/>
                  </a:lnTo>
                  <a:lnTo>
                    <a:pt x="73" y="52"/>
                  </a:lnTo>
                  <a:lnTo>
                    <a:pt x="105" y="29"/>
                  </a:lnTo>
                  <a:lnTo>
                    <a:pt x="144" y="13"/>
                  </a:lnTo>
                  <a:lnTo>
                    <a:pt x="187" y="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157"/>
            <p:cNvSpPr/>
            <p:nvPr/>
          </p:nvSpPr>
          <p:spPr bwMode="auto">
            <a:xfrm>
              <a:off x="2255446" y="1648757"/>
              <a:ext cx="669994" cy="1300554"/>
            </a:xfrm>
            <a:custGeom>
              <a:avLst/>
              <a:gdLst>
                <a:gd name="T0" fmla="*/ 239 w 361"/>
                <a:gd name="T1" fmla="*/ 0 h 706"/>
                <a:gd name="T2" fmla="*/ 239 w 361"/>
                <a:gd name="T3" fmla="*/ 148 h 706"/>
                <a:gd name="T4" fmla="*/ 361 w 361"/>
                <a:gd name="T5" fmla="*/ 148 h 706"/>
                <a:gd name="T6" fmla="*/ 361 w 361"/>
                <a:gd name="T7" fmla="*/ 273 h 706"/>
                <a:gd name="T8" fmla="*/ 239 w 361"/>
                <a:gd name="T9" fmla="*/ 273 h 706"/>
                <a:gd name="T10" fmla="*/ 239 w 361"/>
                <a:gd name="T11" fmla="*/ 472 h 706"/>
                <a:gd name="T12" fmla="*/ 240 w 361"/>
                <a:gd name="T13" fmla="*/ 501 h 706"/>
                <a:gd name="T14" fmla="*/ 245 w 361"/>
                <a:gd name="T15" fmla="*/ 525 h 706"/>
                <a:gd name="T16" fmla="*/ 253 w 361"/>
                <a:gd name="T17" fmla="*/ 545 h 706"/>
                <a:gd name="T18" fmla="*/ 266 w 361"/>
                <a:gd name="T19" fmla="*/ 558 h 706"/>
                <a:gd name="T20" fmla="*/ 284 w 361"/>
                <a:gd name="T21" fmla="*/ 564 h 706"/>
                <a:gd name="T22" fmla="*/ 307 w 361"/>
                <a:gd name="T23" fmla="*/ 568 h 706"/>
                <a:gd name="T24" fmla="*/ 326 w 361"/>
                <a:gd name="T25" fmla="*/ 568 h 706"/>
                <a:gd name="T26" fmla="*/ 341 w 361"/>
                <a:gd name="T27" fmla="*/ 566 h 706"/>
                <a:gd name="T28" fmla="*/ 357 w 361"/>
                <a:gd name="T29" fmla="*/ 563 h 706"/>
                <a:gd name="T30" fmla="*/ 357 w 361"/>
                <a:gd name="T31" fmla="*/ 691 h 706"/>
                <a:gd name="T32" fmla="*/ 338 w 361"/>
                <a:gd name="T33" fmla="*/ 698 h 706"/>
                <a:gd name="T34" fmla="*/ 312 w 361"/>
                <a:gd name="T35" fmla="*/ 701 h 706"/>
                <a:gd name="T36" fmla="*/ 283 w 361"/>
                <a:gd name="T37" fmla="*/ 704 h 706"/>
                <a:gd name="T38" fmla="*/ 248 w 361"/>
                <a:gd name="T39" fmla="*/ 706 h 706"/>
                <a:gd name="T40" fmla="*/ 209 w 361"/>
                <a:gd name="T41" fmla="*/ 703 h 706"/>
                <a:gd name="T42" fmla="*/ 174 w 361"/>
                <a:gd name="T43" fmla="*/ 693 h 706"/>
                <a:gd name="T44" fmla="*/ 144 w 361"/>
                <a:gd name="T45" fmla="*/ 678 h 706"/>
                <a:gd name="T46" fmla="*/ 120 w 361"/>
                <a:gd name="T47" fmla="*/ 659 h 706"/>
                <a:gd name="T48" fmla="*/ 102 w 361"/>
                <a:gd name="T49" fmla="*/ 638 h 706"/>
                <a:gd name="T50" fmla="*/ 89 w 361"/>
                <a:gd name="T51" fmla="*/ 610 h 706"/>
                <a:gd name="T52" fmla="*/ 81 w 361"/>
                <a:gd name="T53" fmla="*/ 577 h 706"/>
                <a:gd name="T54" fmla="*/ 75 w 361"/>
                <a:gd name="T55" fmla="*/ 540 h 706"/>
                <a:gd name="T56" fmla="*/ 73 w 361"/>
                <a:gd name="T57" fmla="*/ 498 h 706"/>
                <a:gd name="T58" fmla="*/ 73 w 361"/>
                <a:gd name="T59" fmla="*/ 273 h 706"/>
                <a:gd name="T60" fmla="*/ 0 w 361"/>
                <a:gd name="T61" fmla="*/ 273 h 706"/>
                <a:gd name="T62" fmla="*/ 0 w 361"/>
                <a:gd name="T63" fmla="*/ 148 h 706"/>
                <a:gd name="T64" fmla="*/ 73 w 361"/>
                <a:gd name="T65" fmla="*/ 148 h 706"/>
                <a:gd name="T66" fmla="*/ 73 w 361"/>
                <a:gd name="T67" fmla="*/ 47 h 706"/>
                <a:gd name="T68" fmla="*/ 239 w 361"/>
                <a:gd name="T6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706">
                  <a:moveTo>
                    <a:pt x="239" y="0"/>
                  </a:moveTo>
                  <a:lnTo>
                    <a:pt x="239" y="148"/>
                  </a:lnTo>
                  <a:lnTo>
                    <a:pt x="361" y="148"/>
                  </a:lnTo>
                  <a:lnTo>
                    <a:pt x="361" y="273"/>
                  </a:lnTo>
                  <a:lnTo>
                    <a:pt x="239" y="273"/>
                  </a:lnTo>
                  <a:lnTo>
                    <a:pt x="239" y="472"/>
                  </a:lnTo>
                  <a:lnTo>
                    <a:pt x="240" y="501"/>
                  </a:lnTo>
                  <a:lnTo>
                    <a:pt x="245" y="525"/>
                  </a:lnTo>
                  <a:lnTo>
                    <a:pt x="253" y="545"/>
                  </a:lnTo>
                  <a:lnTo>
                    <a:pt x="266" y="558"/>
                  </a:lnTo>
                  <a:lnTo>
                    <a:pt x="284" y="564"/>
                  </a:lnTo>
                  <a:lnTo>
                    <a:pt x="307" y="568"/>
                  </a:lnTo>
                  <a:lnTo>
                    <a:pt x="326" y="568"/>
                  </a:lnTo>
                  <a:lnTo>
                    <a:pt x="341" y="566"/>
                  </a:lnTo>
                  <a:lnTo>
                    <a:pt x="357" y="563"/>
                  </a:lnTo>
                  <a:lnTo>
                    <a:pt x="357" y="691"/>
                  </a:lnTo>
                  <a:lnTo>
                    <a:pt x="338" y="698"/>
                  </a:lnTo>
                  <a:lnTo>
                    <a:pt x="312" y="701"/>
                  </a:lnTo>
                  <a:lnTo>
                    <a:pt x="283" y="704"/>
                  </a:lnTo>
                  <a:lnTo>
                    <a:pt x="248" y="706"/>
                  </a:lnTo>
                  <a:lnTo>
                    <a:pt x="209" y="703"/>
                  </a:lnTo>
                  <a:lnTo>
                    <a:pt x="174" y="693"/>
                  </a:lnTo>
                  <a:lnTo>
                    <a:pt x="144" y="678"/>
                  </a:lnTo>
                  <a:lnTo>
                    <a:pt x="120" y="659"/>
                  </a:lnTo>
                  <a:lnTo>
                    <a:pt x="102" y="638"/>
                  </a:lnTo>
                  <a:lnTo>
                    <a:pt x="89" y="610"/>
                  </a:lnTo>
                  <a:lnTo>
                    <a:pt x="81" y="577"/>
                  </a:lnTo>
                  <a:lnTo>
                    <a:pt x="75" y="540"/>
                  </a:lnTo>
                  <a:lnTo>
                    <a:pt x="73" y="498"/>
                  </a:lnTo>
                  <a:lnTo>
                    <a:pt x="73" y="273"/>
                  </a:lnTo>
                  <a:lnTo>
                    <a:pt x="0" y="273"/>
                  </a:lnTo>
                  <a:lnTo>
                    <a:pt x="0" y="148"/>
                  </a:lnTo>
                  <a:lnTo>
                    <a:pt x="73" y="148"/>
                  </a:lnTo>
                  <a:lnTo>
                    <a:pt x="73" y="4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158"/>
            <p:cNvSpPr>
              <a:spLocks noEditPoints="1"/>
            </p:cNvSpPr>
            <p:nvPr/>
          </p:nvSpPr>
          <p:spPr bwMode="auto">
            <a:xfrm>
              <a:off x="3098851" y="1900986"/>
              <a:ext cx="961642" cy="1048325"/>
            </a:xfrm>
            <a:custGeom>
              <a:avLst/>
              <a:gdLst>
                <a:gd name="T0" fmla="*/ 240 w 520"/>
                <a:gd name="T1" fmla="*/ 116 h 570"/>
                <a:gd name="T2" fmla="*/ 203 w 520"/>
                <a:gd name="T3" fmla="*/ 136 h 570"/>
                <a:gd name="T4" fmla="*/ 177 w 520"/>
                <a:gd name="T5" fmla="*/ 168 h 570"/>
                <a:gd name="T6" fmla="*/ 164 w 520"/>
                <a:gd name="T7" fmla="*/ 205 h 570"/>
                <a:gd name="T8" fmla="*/ 362 w 520"/>
                <a:gd name="T9" fmla="*/ 223 h 570"/>
                <a:gd name="T10" fmla="*/ 357 w 520"/>
                <a:gd name="T11" fmla="*/ 189 h 570"/>
                <a:gd name="T12" fmla="*/ 343 w 520"/>
                <a:gd name="T13" fmla="*/ 153 h 570"/>
                <a:gd name="T14" fmla="*/ 313 w 520"/>
                <a:gd name="T15" fmla="*/ 124 h 570"/>
                <a:gd name="T16" fmla="*/ 266 w 520"/>
                <a:gd name="T17" fmla="*/ 113 h 570"/>
                <a:gd name="T18" fmla="*/ 322 w 520"/>
                <a:gd name="T19" fmla="*/ 4 h 570"/>
                <a:gd name="T20" fmla="*/ 396 w 520"/>
                <a:gd name="T21" fmla="*/ 28 h 570"/>
                <a:gd name="T22" fmla="*/ 453 w 520"/>
                <a:gd name="T23" fmla="*/ 72 h 570"/>
                <a:gd name="T24" fmla="*/ 491 w 520"/>
                <a:gd name="T25" fmla="*/ 131 h 570"/>
                <a:gd name="T26" fmla="*/ 512 w 520"/>
                <a:gd name="T27" fmla="*/ 199 h 570"/>
                <a:gd name="T28" fmla="*/ 520 w 520"/>
                <a:gd name="T29" fmla="*/ 272 h 570"/>
                <a:gd name="T30" fmla="*/ 517 w 520"/>
                <a:gd name="T31" fmla="*/ 323 h 570"/>
                <a:gd name="T32" fmla="*/ 162 w 520"/>
                <a:gd name="T33" fmla="*/ 341 h 570"/>
                <a:gd name="T34" fmla="*/ 180 w 520"/>
                <a:gd name="T35" fmla="*/ 391 h 570"/>
                <a:gd name="T36" fmla="*/ 224 w 520"/>
                <a:gd name="T37" fmla="*/ 425 h 570"/>
                <a:gd name="T38" fmla="*/ 283 w 520"/>
                <a:gd name="T39" fmla="*/ 441 h 570"/>
                <a:gd name="T40" fmla="*/ 370 w 520"/>
                <a:gd name="T41" fmla="*/ 441 h 570"/>
                <a:gd name="T42" fmla="*/ 466 w 520"/>
                <a:gd name="T43" fmla="*/ 420 h 570"/>
                <a:gd name="T44" fmla="*/ 445 w 520"/>
                <a:gd name="T45" fmla="*/ 550 h 570"/>
                <a:gd name="T46" fmla="*/ 346 w 520"/>
                <a:gd name="T47" fmla="*/ 568 h 570"/>
                <a:gd name="T48" fmla="*/ 239 w 520"/>
                <a:gd name="T49" fmla="*/ 567 h 570"/>
                <a:gd name="T50" fmla="*/ 146 w 520"/>
                <a:gd name="T51" fmla="*/ 542 h 570"/>
                <a:gd name="T52" fmla="*/ 76 w 520"/>
                <a:gd name="T53" fmla="*/ 495 h 570"/>
                <a:gd name="T54" fmla="*/ 27 w 520"/>
                <a:gd name="T55" fmla="*/ 427 h 570"/>
                <a:gd name="T56" fmla="*/ 3 w 520"/>
                <a:gd name="T57" fmla="*/ 341 h 570"/>
                <a:gd name="T58" fmla="*/ 1 w 520"/>
                <a:gd name="T59" fmla="*/ 254 h 570"/>
                <a:gd name="T60" fmla="*/ 19 w 520"/>
                <a:gd name="T61" fmla="*/ 178 h 570"/>
                <a:gd name="T62" fmla="*/ 55 w 520"/>
                <a:gd name="T63" fmla="*/ 109 h 570"/>
                <a:gd name="T64" fmla="*/ 109 w 520"/>
                <a:gd name="T65" fmla="*/ 53 h 570"/>
                <a:gd name="T66" fmla="*/ 182 w 520"/>
                <a:gd name="T67" fmla="*/ 13 h 570"/>
                <a:gd name="T68" fmla="*/ 276 w 520"/>
                <a:gd name="T6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570">
                  <a:moveTo>
                    <a:pt x="266" y="113"/>
                  </a:moveTo>
                  <a:lnTo>
                    <a:pt x="240" y="116"/>
                  </a:lnTo>
                  <a:lnTo>
                    <a:pt x="219" y="124"/>
                  </a:lnTo>
                  <a:lnTo>
                    <a:pt x="203" y="136"/>
                  </a:lnTo>
                  <a:lnTo>
                    <a:pt x="188" y="152"/>
                  </a:lnTo>
                  <a:lnTo>
                    <a:pt x="177" y="168"/>
                  </a:lnTo>
                  <a:lnTo>
                    <a:pt x="169" y="188"/>
                  </a:lnTo>
                  <a:lnTo>
                    <a:pt x="164" y="205"/>
                  </a:lnTo>
                  <a:lnTo>
                    <a:pt x="161" y="223"/>
                  </a:lnTo>
                  <a:lnTo>
                    <a:pt x="362" y="223"/>
                  </a:lnTo>
                  <a:lnTo>
                    <a:pt x="361" y="207"/>
                  </a:lnTo>
                  <a:lnTo>
                    <a:pt x="357" y="189"/>
                  </a:lnTo>
                  <a:lnTo>
                    <a:pt x="352" y="170"/>
                  </a:lnTo>
                  <a:lnTo>
                    <a:pt x="343" y="153"/>
                  </a:lnTo>
                  <a:lnTo>
                    <a:pt x="330" y="137"/>
                  </a:lnTo>
                  <a:lnTo>
                    <a:pt x="313" y="124"/>
                  </a:lnTo>
                  <a:lnTo>
                    <a:pt x="292" y="116"/>
                  </a:lnTo>
                  <a:lnTo>
                    <a:pt x="266" y="113"/>
                  </a:lnTo>
                  <a:close/>
                  <a:moveTo>
                    <a:pt x="276" y="0"/>
                  </a:moveTo>
                  <a:lnTo>
                    <a:pt x="322" y="4"/>
                  </a:lnTo>
                  <a:lnTo>
                    <a:pt x="361" y="12"/>
                  </a:lnTo>
                  <a:lnTo>
                    <a:pt x="396" y="28"/>
                  </a:lnTo>
                  <a:lnTo>
                    <a:pt x="427" y="48"/>
                  </a:lnTo>
                  <a:lnTo>
                    <a:pt x="453" y="72"/>
                  </a:lnTo>
                  <a:lnTo>
                    <a:pt x="474" y="100"/>
                  </a:lnTo>
                  <a:lnTo>
                    <a:pt x="491" y="131"/>
                  </a:lnTo>
                  <a:lnTo>
                    <a:pt x="504" y="165"/>
                  </a:lnTo>
                  <a:lnTo>
                    <a:pt x="512" y="199"/>
                  </a:lnTo>
                  <a:lnTo>
                    <a:pt x="518" y="236"/>
                  </a:lnTo>
                  <a:lnTo>
                    <a:pt x="520" y="272"/>
                  </a:lnTo>
                  <a:lnTo>
                    <a:pt x="518" y="300"/>
                  </a:lnTo>
                  <a:lnTo>
                    <a:pt x="517" y="323"/>
                  </a:lnTo>
                  <a:lnTo>
                    <a:pt x="513" y="341"/>
                  </a:lnTo>
                  <a:lnTo>
                    <a:pt x="162" y="341"/>
                  </a:lnTo>
                  <a:lnTo>
                    <a:pt x="167" y="368"/>
                  </a:lnTo>
                  <a:lnTo>
                    <a:pt x="180" y="391"/>
                  </a:lnTo>
                  <a:lnTo>
                    <a:pt x="200" y="410"/>
                  </a:lnTo>
                  <a:lnTo>
                    <a:pt x="224" y="425"/>
                  </a:lnTo>
                  <a:lnTo>
                    <a:pt x="252" y="435"/>
                  </a:lnTo>
                  <a:lnTo>
                    <a:pt x="283" y="441"/>
                  </a:lnTo>
                  <a:lnTo>
                    <a:pt x="317" y="443"/>
                  </a:lnTo>
                  <a:lnTo>
                    <a:pt x="370" y="441"/>
                  </a:lnTo>
                  <a:lnTo>
                    <a:pt x="421" y="433"/>
                  </a:lnTo>
                  <a:lnTo>
                    <a:pt x="466" y="420"/>
                  </a:lnTo>
                  <a:lnTo>
                    <a:pt x="489" y="536"/>
                  </a:lnTo>
                  <a:lnTo>
                    <a:pt x="445" y="550"/>
                  </a:lnTo>
                  <a:lnTo>
                    <a:pt x="396" y="562"/>
                  </a:lnTo>
                  <a:lnTo>
                    <a:pt x="346" y="568"/>
                  </a:lnTo>
                  <a:lnTo>
                    <a:pt x="291" y="570"/>
                  </a:lnTo>
                  <a:lnTo>
                    <a:pt x="239" y="567"/>
                  </a:lnTo>
                  <a:lnTo>
                    <a:pt x="190" y="557"/>
                  </a:lnTo>
                  <a:lnTo>
                    <a:pt x="146" y="542"/>
                  </a:lnTo>
                  <a:lnTo>
                    <a:pt x="109" y="521"/>
                  </a:lnTo>
                  <a:lnTo>
                    <a:pt x="76" y="495"/>
                  </a:lnTo>
                  <a:lnTo>
                    <a:pt x="49" y="464"/>
                  </a:lnTo>
                  <a:lnTo>
                    <a:pt x="27" y="427"/>
                  </a:lnTo>
                  <a:lnTo>
                    <a:pt x="13" y="386"/>
                  </a:lnTo>
                  <a:lnTo>
                    <a:pt x="3" y="341"/>
                  </a:lnTo>
                  <a:lnTo>
                    <a:pt x="0" y="292"/>
                  </a:lnTo>
                  <a:lnTo>
                    <a:pt x="1" y="254"/>
                  </a:lnTo>
                  <a:lnTo>
                    <a:pt x="8" y="215"/>
                  </a:lnTo>
                  <a:lnTo>
                    <a:pt x="19" y="178"/>
                  </a:lnTo>
                  <a:lnTo>
                    <a:pt x="36" y="142"/>
                  </a:lnTo>
                  <a:lnTo>
                    <a:pt x="55" y="109"/>
                  </a:lnTo>
                  <a:lnTo>
                    <a:pt x="79" y="79"/>
                  </a:lnTo>
                  <a:lnTo>
                    <a:pt x="109" y="53"/>
                  </a:lnTo>
                  <a:lnTo>
                    <a:pt x="143" y="31"/>
                  </a:lnTo>
                  <a:lnTo>
                    <a:pt x="182" y="13"/>
                  </a:lnTo>
                  <a:lnTo>
                    <a:pt x="226" y="4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159"/>
            <p:cNvSpPr/>
            <p:nvPr/>
          </p:nvSpPr>
          <p:spPr bwMode="auto">
            <a:xfrm>
              <a:off x="4202375" y="1443821"/>
              <a:ext cx="709408" cy="1489726"/>
            </a:xfrm>
            <a:custGeom>
              <a:avLst/>
              <a:gdLst>
                <a:gd name="T0" fmla="*/ 293 w 382"/>
                <a:gd name="T1" fmla="*/ 0 h 806"/>
                <a:gd name="T2" fmla="*/ 327 w 382"/>
                <a:gd name="T3" fmla="*/ 2 h 806"/>
                <a:gd name="T4" fmla="*/ 356 w 382"/>
                <a:gd name="T5" fmla="*/ 5 h 806"/>
                <a:gd name="T6" fmla="*/ 382 w 382"/>
                <a:gd name="T7" fmla="*/ 12 h 806"/>
                <a:gd name="T8" fmla="*/ 376 w 382"/>
                <a:gd name="T9" fmla="*/ 142 h 806"/>
                <a:gd name="T10" fmla="*/ 351 w 382"/>
                <a:gd name="T11" fmla="*/ 137 h 806"/>
                <a:gd name="T12" fmla="*/ 320 w 382"/>
                <a:gd name="T13" fmla="*/ 134 h 806"/>
                <a:gd name="T14" fmla="*/ 296 w 382"/>
                <a:gd name="T15" fmla="*/ 137 h 806"/>
                <a:gd name="T16" fmla="*/ 275 w 382"/>
                <a:gd name="T17" fmla="*/ 147 h 806"/>
                <a:gd name="T18" fmla="*/ 260 w 382"/>
                <a:gd name="T19" fmla="*/ 163 h 806"/>
                <a:gd name="T20" fmla="*/ 249 w 382"/>
                <a:gd name="T21" fmla="*/ 182 h 806"/>
                <a:gd name="T22" fmla="*/ 242 w 382"/>
                <a:gd name="T23" fmla="*/ 205 h 806"/>
                <a:gd name="T24" fmla="*/ 241 w 382"/>
                <a:gd name="T25" fmla="*/ 231 h 806"/>
                <a:gd name="T26" fmla="*/ 241 w 382"/>
                <a:gd name="T27" fmla="*/ 259 h 806"/>
                <a:gd name="T28" fmla="*/ 351 w 382"/>
                <a:gd name="T29" fmla="*/ 259 h 806"/>
                <a:gd name="T30" fmla="*/ 351 w 382"/>
                <a:gd name="T31" fmla="*/ 384 h 806"/>
                <a:gd name="T32" fmla="*/ 242 w 382"/>
                <a:gd name="T33" fmla="*/ 384 h 806"/>
                <a:gd name="T34" fmla="*/ 242 w 382"/>
                <a:gd name="T35" fmla="*/ 806 h 806"/>
                <a:gd name="T36" fmla="*/ 72 w 382"/>
                <a:gd name="T37" fmla="*/ 806 h 806"/>
                <a:gd name="T38" fmla="*/ 72 w 382"/>
                <a:gd name="T39" fmla="*/ 384 h 806"/>
                <a:gd name="T40" fmla="*/ 0 w 382"/>
                <a:gd name="T41" fmla="*/ 384 h 806"/>
                <a:gd name="T42" fmla="*/ 0 w 382"/>
                <a:gd name="T43" fmla="*/ 259 h 806"/>
                <a:gd name="T44" fmla="*/ 72 w 382"/>
                <a:gd name="T45" fmla="*/ 259 h 806"/>
                <a:gd name="T46" fmla="*/ 72 w 382"/>
                <a:gd name="T47" fmla="*/ 238 h 806"/>
                <a:gd name="T48" fmla="*/ 75 w 382"/>
                <a:gd name="T49" fmla="*/ 205 h 806"/>
                <a:gd name="T50" fmla="*/ 80 w 382"/>
                <a:gd name="T51" fmla="*/ 171 h 806"/>
                <a:gd name="T52" fmla="*/ 88 w 382"/>
                <a:gd name="T53" fmla="*/ 138 h 806"/>
                <a:gd name="T54" fmla="*/ 101 w 382"/>
                <a:gd name="T55" fmla="*/ 108 h 806"/>
                <a:gd name="T56" fmla="*/ 119 w 382"/>
                <a:gd name="T57" fmla="*/ 78 h 806"/>
                <a:gd name="T58" fmla="*/ 140 w 382"/>
                <a:gd name="T59" fmla="*/ 54 h 806"/>
                <a:gd name="T60" fmla="*/ 167 w 382"/>
                <a:gd name="T61" fmla="*/ 33 h 806"/>
                <a:gd name="T62" fmla="*/ 198 w 382"/>
                <a:gd name="T63" fmla="*/ 18 h 806"/>
                <a:gd name="T64" fmla="*/ 229 w 382"/>
                <a:gd name="T65" fmla="*/ 7 h 806"/>
                <a:gd name="T66" fmla="*/ 262 w 382"/>
                <a:gd name="T67" fmla="*/ 2 h 806"/>
                <a:gd name="T68" fmla="*/ 293 w 382"/>
                <a:gd name="T69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806">
                  <a:moveTo>
                    <a:pt x="293" y="0"/>
                  </a:moveTo>
                  <a:lnTo>
                    <a:pt x="327" y="2"/>
                  </a:lnTo>
                  <a:lnTo>
                    <a:pt x="356" y="5"/>
                  </a:lnTo>
                  <a:lnTo>
                    <a:pt x="382" y="12"/>
                  </a:lnTo>
                  <a:lnTo>
                    <a:pt x="376" y="142"/>
                  </a:lnTo>
                  <a:lnTo>
                    <a:pt x="351" y="137"/>
                  </a:lnTo>
                  <a:lnTo>
                    <a:pt x="320" y="134"/>
                  </a:lnTo>
                  <a:lnTo>
                    <a:pt x="296" y="137"/>
                  </a:lnTo>
                  <a:lnTo>
                    <a:pt x="275" y="147"/>
                  </a:lnTo>
                  <a:lnTo>
                    <a:pt x="260" y="163"/>
                  </a:lnTo>
                  <a:lnTo>
                    <a:pt x="249" y="182"/>
                  </a:lnTo>
                  <a:lnTo>
                    <a:pt x="242" y="205"/>
                  </a:lnTo>
                  <a:lnTo>
                    <a:pt x="241" y="231"/>
                  </a:lnTo>
                  <a:lnTo>
                    <a:pt x="241" y="259"/>
                  </a:lnTo>
                  <a:lnTo>
                    <a:pt x="351" y="259"/>
                  </a:lnTo>
                  <a:lnTo>
                    <a:pt x="351" y="384"/>
                  </a:lnTo>
                  <a:lnTo>
                    <a:pt x="242" y="384"/>
                  </a:lnTo>
                  <a:lnTo>
                    <a:pt x="242" y="806"/>
                  </a:lnTo>
                  <a:lnTo>
                    <a:pt x="72" y="806"/>
                  </a:lnTo>
                  <a:lnTo>
                    <a:pt x="72" y="384"/>
                  </a:lnTo>
                  <a:lnTo>
                    <a:pt x="0" y="384"/>
                  </a:lnTo>
                  <a:lnTo>
                    <a:pt x="0" y="259"/>
                  </a:lnTo>
                  <a:lnTo>
                    <a:pt x="72" y="259"/>
                  </a:lnTo>
                  <a:lnTo>
                    <a:pt x="72" y="238"/>
                  </a:lnTo>
                  <a:lnTo>
                    <a:pt x="75" y="205"/>
                  </a:lnTo>
                  <a:lnTo>
                    <a:pt x="80" y="171"/>
                  </a:lnTo>
                  <a:lnTo>
                    <a:pt x="88" y="138"/>
                  </a:lnTo>
                  <a:lnTo>
                    <a:pt x="101" y="108"/>
                  </a:lnTo>
                  <a:lnTo>
                    <a:pt x="119" y="78"/>
                  </a:lnTo>
                  <a:lnTo>
                    <a:pt x="140" y="54"/>
                  </a:lnTo>
                  <a:lnTo>
                    <a:pt x="167" y="33"/>
                  </a:lnTo>
                  <a:lnTo>
                    <a:pt x="198" y="18"/>
                  </a:lnTo>
                  <a:lnTo>
                    <a:pt x="229" y="7"/>
                  </a:lnTo>
                  <a:lnTo>
                    <a:pt x="262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60"/>
            <p:cNvSpPr>
              <a:spLocks noEditPoints="1"/>
            </p:cNvSpPr>
            <p:nvPr/>
          </p:nvSpPr>
          <p:spPr bwMode="auto">
            <a:xfrm>
              <a:off x="4998492" y="1900986"/>
              <a:ext cx="922228" cy="1056210"/>
            </a:xfrm>
            <a:custGeom>
              <a:avLst/>
              <a:gdLst>
                <a:gd name="T0" fmla="*/ 294 w 501"/>
                <a:gd name="T1" fmla="*/ 302 h 573"/>
                <a:gd name="T2" fmla="*/ 237 w 501"/>
                <a:gd name="T3" fmla="*/ 312 h 573"/>
                <a:gd name="T4" fmla="*/ 195 w 501"/>
                <a:gd name="T5" fmla="*/ 332 h 573"/>
                <a:gd name="T6" fmla="*/ 171 w 501"/>
                <a:gd name="T7" fmla="*/ 366 h 573"/>
                <a:gd name="T8" fmla="*/ 172 w 501"/>
                <a:gd name="T9" fmla="*/ 411 h 573"/>
                <a:gd name="T10" fmla="*/ 195 w 501"/>
                <a:gd name="T11" fmla="*/ 442 h 573"/>
                <a:gd name="T12" fmla="*/ 236 w 501"/>
                <a:gd name="T13" fmla="*/ 452 h 573"/>
                <a:gd name="T14" fmla="*/ 291 w 501"/>
                <a:gd name="T15" fmla="*/ 434 h 573"/>
                <a:gd name="T16" fmla="*/ 324 w 501"/>
                <a:gd name="T17" fmla="*/ 390 h 573"/>
                <a:gd name="T18" fmla="*/ 327 w 501"/>
                <a:gd name="T19" fmla="*/ 361 h 573"/>
                <a:gd name="T20" fmla="*/ 252 w 501"/>
                <a:gd name="T21" fmla="*/ 0 h 573"/>
                <a:gd name="T22" fmla="*/ 340 w 501"/>
                <a:gd name="T23" fmla="*/ 10 h 573"/>
                <a:gd name="T24" fmla="*/ 405 w 501"/>
                <a:gd name="T25" fmla="*/ 39 h 573"/>
                <a:gd name="T26" fmla="*/ 450 w 501"/>
                <a:gd name="T27" fmla="*/ 81 h 573"/>
                <a:gd name="T28" fmla="*/ 476 w 501"/>
                <a:gd name="T29" fmla="*/ 138 h 573"/>
                <a:gd name="T30" fmla="*/ 489 w 501"/>
                <a:gd name="T31" fmla="*/ 202 h 573"/>
                <a:gd name="T32" fmla="*/ 491 w 501"/>
                <a:gd name="T33" fmla="*/ 428 h 573"/>
                <a:gd name="T34" fmla="*/ 493 w 501"/>
                <a:gd name="T35" fmla="*/ 503 h 573"/>
                <a:gd name="T36" fmla="*/ 501 w 501"/>
                <a:gd name="T37" fmla="*/ 560 h 573"/>
                <a:gd name="T38" fmla="*/ 337 w 501"/>
                <a:gd name="T39" fmla="*/ 506 h 573"/>
                <a:gd name="T40" fmla="*/ 311 w 501"/>
                <a:gd name="T41" fmla="*/ 529 h 573"/>
                <a:gd name="T42" fmla="*/ 250 w 501"/>
                <a:gd name="T43" fmla="*/ 561 h 573"/>
                <a:gd name="T44" fmla="*/ 177 w 501"/>
                <a:gd name="T45" fmla="*/ 573 h 573"/>
                <a:gd name="T46" fmla="*/ 103 w 501"/>
                <a:gd name="T47" fmla="*/ 558 h 573"/>
                <a:gd name="T48" fmla="*/ 47 w 501"/>
                <a:gd name="T49" fmla="*/ 521 h 573"/>
                <a:gd name="T50" fmla="*/ 13 w 501"/>
                <a:gd name="T51" fmla="*/ 467 h 573"/>
                <a:gd name="T52" fmla="*/ 0 w 501"/>
                <a:gd name="T53" fmla="*/ 405 h 573"/>
                <a:gd name="T54" fmla="*/ 16 w 501"/>
                <a:gd name="T55" fmla="*/ 329 h 573"/>
                <a:gd name="T56" fmla="*/ 59 w 501"/>
                <a:gd name="T57" fmla="*/ 270 h 573"/>
                <a:gd name="T58" fmla="*/ 125 w 501"/>
                <a:gd name="T59" fmla="*/ 228 h 573"/>
                <a:gd name="T60" fmla="*/ 215 w 501"/>
                <a:gd name="T61" fmla="*/ 203 h 573"/>
                <a:gd name="T62" fmla="*/ 322 w 501"/>
                <a:gd name="T63" fmla="*/ 195 h 573"/>
                <a:gd name="T64" fmla="*/ 320 w 501"/>
                <a:gd name="T65" fmla="*/ 177 h 573"/>
                <a:gd name="T66" fmla="*/ 312 w 501"/>
                <a:gd name="T67" fmla="*/ 153 h 573"/>
                <a:gd name="T68" fmla="*/ 291 w 501"/>
                <a:gd name="T69" fmla="*/ 132 h 573"/>
                <a:gd name="T70" fmla="*/ 250 w 501"/>
                <a:gd name="T71" fmla="*/ 119 h 573"/>
                <a:gd name="T72" fmla="*/ 181 w 501"/>
                <a:gd name="T73" fmla="*/ 120 h 573"/>
                <a:gd name="T74" fmla="*/ 103 w 501"/>
                <a:gd name="T75" fmla="*/ 143 h 573"/>
                <a:gd name="T76" fmla="*/ 39 w 501"/>
                <a:gd name="T77" fmla="*/ 49 h 573"/>
                <a:gd name="T78" fmla="*/ 103 w 501"/>
                <a:gd name="T79" fmla="*/ 23 h 573"/>
                <a:gd name="T80" fmla="*/ 195 w 501"/>
                <a:gd name="T81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573">
                  <a:moveTo>
                    <a:pt x="327" y="301"/>
                  </a:moveTo>
                  <a:lnTo>
                    <a:pt x="294" y="302"/>
                  </a:lnTo>
                  <a:lnTo>
                    <a:pt x="265" y="306"/>
                  </a:lnTo>
                  <a:lnTo>
                    <a:pt x="237" y="312"/>
                  </a:lnTo>
                  <a:lnTo>
                    <a:pt x="215" y="320"/>
                  </a:lnTo>
                  <a:lnTo>
                    <a:pt x="195" y="332"/>
                  </a:lnTo>
                  <a:lnTo>
                    <a:pt x="181" y="346"/>
                  </a:lnTo>
                  <a:lnTo>
                    <a:pt x="171" y="366"/>
                  </a:lnTo>
                  <a:lnTo>
                    <a:pt x="169" y="387"/>
                  </a:lnTo>
                  <a:lnTo>
                    <a:pt x="172" y="411"/>
                  </a:lnTo>
                  <a:lnTo>
                    <a:pt x="181" y="429"/>
                  </a:lnTo>
                  <a:lnTo>
                    <a:pt x="195" y="442"/>
                  </a:lnTo>
                  <a:lnTo>
                    <a:pt x="213" y="451"/>
                  </a:lnTo>
                  <a:lnTo>
                    <a:pt x="236" y="452"/>
                  </a:lnTo>
                  <a:lnTo>
                    <a:pt x="265" y="447"/>
                  </a:lnTo>
                  <a:lnTo>
                    <a:pt x="291" y="434"/>
                  </a:lnTo>
                  <a:lnTo>
                    <a:pt x="311" y="415"/>
                  </a:lnTo>
                  <a:lnTo>
                    <a:pt x="324" y="390"/>
                  </a:lnTo>
                  <a:lnTo>
                    <a:pt x="327" y="376"/>
                  </a:lnTo>
                  <a:lnTo>
                    <a:pt x="327" y="361"/>
                  </a:lnTo>
                  <a:lnTo>
                    <a:pt x="327" y="301"/>
                  </a:lnTo>
                  <a:close/>
                  <a:moveTo>
                    <a:pt x="252" y="0"/>
                  </a:moveTo>
                  <a:lnTo>
                    <a:pt x="299" y="3"/>
                  </a:lnTo>
                  <a:lnTo>
                    <a:pt x="340" y="10"/>
                  </a:lnTo>
                  <a:lnTo>
                    <a:pt x="374" y="23"/>
                  </a:lnTo>
                  <a:lnTo>
                    <a:pt x="405" y="39"/>
                  </a:lnTo>
                  <a:lnTo>
                    <a:pt x="429" y="58"/>
                  </a:lnTo>
                  <a:lnTo>
                    <a:pt x="450" y="81"/>
                  </a:lnTo>
                  <a:lnTo>
                    <a:pt x="465" y="109"/>
                  </a:lnTo>
                  <a:lnTo>
                    <a:pt x="476" y="138"/>
                  </a:lnTo>
                  <a:lnTo>
                    <a:pt x="484" y="169"/>
                  </a:lnTo>
                  <a:lnTo>
                    <a:pt x="489" y="202"/>
                  </a:lnTo>
                  <a:lnTo>
                    <a:pt x="491" y="237"/>
                  </a:lnTo>
                  <a:lnTo>
                    <a:pt x="491" y="428"/>
                  </a:lnTo>
                  <a:lnTo>
                    <a:pt x="491" y="467"/>
                  </a:lnTo>
                  <a:lnTo>
                    <a:pt x="493" y="503"/>
                  </a:lnTo>
                  <a:lnTo>
                    <a:pt x="496" y="534"/>
                  </a:lnTo>
                  <a:lnTo>
                    <a:pt x="501" y="560"/>
                  </a:lnTo>
                  <a:lnTo>
                    <a:pt x="348" y="560"/>
                  </a:lnTo>
                  <a:lnTo>
                    <a:pt x="337" y="506"/>
                  </a:lnTo>
                  <a:lnTo>
                    <a:pt x="333" y="506"/>
                  </a:lnTo>
                  <a:lnTo>
                    <a:pt x="311" y="529"/>
                  </a:lnTo>
                  <a:lnTo>
                    <a:pt x="281" y="548"/>
                  </a:lnTo>
                  <a:lnTo>
                    <a:pt x="250" y="561"/>
                  </a:lnTo>
                  <a:lnTo>
                    <a:pt x="215" y="569"/>
                  </a:lnTo>
                  <a:lnTo>
                    <a:pt x="177" y="573"/>
                  </a:lnTo>
                  <a:lnTo>
                    <a:pt x="138" y="569"/>
                  </a:lnTo>
                  <a:lnTo>
                    <a:pt x="103" y="558"/>
                  </a:lnTo>
                  <a:lnTo>
                    <a:pt x="73" y="542"/>
                  </a:lnTo>
                  <a:lnTo>
                    <a:pt x="47" y="521"/>
                  </a:lnTo>
                  <a:lnTo>
                    <a:pt x="28" y="496"/>
                  </a:lnTo>
                  <a:lnTo>
                    <a:pt x="13" y="467"/>
                  </a:lnTo>
                  <a:lnTo>
                    <a:pt x="3" y="438"/>
                  </a:lnTo>
                  <a:lnTo>
                    <a:pt x="0" y="405"/>
                  </a:lnTo>
                  <a:lnTo>
                    <a:pt x="5" y="364"/>
                  </a:lnTo>
                  <a:lnTo>
                    <a:pt x="16" y="329"/>
                  </a:lnTo>
                  <a:lnTo>
                    <a:pt x="34" y="296"/>
                  </a:lnTo>
                  <a:lnTo>
                    <a:pt x="59" y="270"/>
                  </a:lnTo>
                  <a:lnTo>
                    <a:pt x="88" y="247"/>
                  </a:lnTo>
                  <a:lnTo>
                    <a:pt x="125" y="228"/>
                  </a:lnTo>
                  <a:lnTo>
                    <a:pt x="168" y="213"/>
                  </a:lnTo>
                  <a:lnTo>
                    <a:pt x="215" y="203"/>
                  </a:lnTo>
                  <a:lnTo>
                    <a:pt x="265" y="197"/>
                  </a:lnTo>
                  <a:lnTo>
                    <a:pt x="322" y="195"/>
                  </a:lnTo>
                  <a:lnTo>
                    <a:pt x="322" y="189"/>
                  </a:lnTo>
                  <a:lnTo>
                    <a:pt x="320" y="177"/>
                  </a:lnTo>
                  <a:lnTo>
                    <a:pt x="317" y="164"/>
                  </a:lnTo>
                  <a:lnTo>
                    <a:pt x="312" y="153"/>
                  </a:lnTo>
                  <a:lnTo>
                    <a:pt x="302" y="141"/>
                  </a:lnTo>
                  <a:lnTo>
                    <a:pt x="291" y="132"/>
                  </a:lnTo>
                  <a:lnTo>
                    <a:pt x="273" y="123"/>
                  </a:lnTo>
                  <a:lnTo>
                    <a:pt x="250" y="119"/>
                  </a:lnTo>
                  <a:lnTo>
                    <a:pt x="223" y="117"/>
                  </a:lnTo>
                  <a:lnTo>
                    <a:pt x="181" y="120"/>
                  </a:lnTo>
                  <a:lnTo>
                    <a:pt x="138" y="130"/>
                  </a:lnTo>
                  <a:lnTo>
                    <a:pt x="103" y="143"/>
                  </a:lnTo>
                  <a:lnTo>
                    <a:pt x="72" y="158"/>
                  </a:lnTo>
                  <a:lnTo>
                    <a:pt x="39" y="49"/>
                  </a:lnTo>
                  <a:lnTo>
                    <a:pt x="67" y="36"/>
                  </a:lnTo>
                  <a:lnTo>
                    <a:pt x="103" y="23"/>
                  </a:lnTo>
                  <a:lnTo>
                    <a:pt x="145" y="11"/>
                  </a:lnTo>
                  <a:lnTo>
                    <a:pt x="195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61"/>
            <p:cNvSpPr/>
            <p:nvPr/>
          </p:nvSpPr>
          <p:spPr bwMode="auto">
            <a:xfrm>
              <a:off x="6204483" y="1900986"/>
              <a:ext cx="969527" cy="1032561"/>
            </a:xfrm>
            <a:custGeom>
              <a:avLst/>
              <a:gdLst>
                <a:gd name="T0" fmla="*/ 327 w 522"/>
                <a:gd name="T1" fmla="*/ 0 h 559"/>
                <a:gd name="T2" fmla="*/ 362 w 522"/>
                <a:gd name="T3" fmla="*/ 2 h 559"/>
                <a:gd name="T4" fmla="*/ 397 w 522"/>
                <a:gd name="T5" fmla="*/ 10 h 559"/>
                <a:gd name="T6" fmla="*/ 427 w 522"/>
                <a:gd name="T7" fmla="*/ 25 h 559"/>
                <a:gd name="T8" fmla="*/ 453 w 522"/>
                <a:gd name="T9" fmla="*/ 44 h 559"/>
                <a:gd name="T10" fmla="*/ 478 w 522"/>
                <a:gd name="T11" fmla="*/ 70 h 559"/>
                <a:gd name="T12" fmla="*/ 496 w 522"/>
                <a:gd name="T13" fmla="*/ 103 h 559"/>
                <a:gd name="T14" fmla="*/ 510 w 522"/>
                <a:gd name="T15" fmla="*/ 140 h 559"/>
                <a:gd name="T16" fmla="*/ 518 w 522"/>
                <a:gd name="T17" fmla="*/ 186 h 559"/>
                <a:gd name="T18" fmla="*/ 522 w 522"/>
                <a:gd name="T19" fmla="*/ 236 h 559"/>
                <a:gd name="T20" fmla="*/ 522 w 522"/>
                <a:gd name="T21" fmla="*/ 559 h 559"/>
                <a:gd name="T22" fmla="*/ 353 w 522"/>
                <a:gd name="T23" fmla="*/ 559 h 559"/>
                <a:gd name="T24" fmla="*/ 353 w 522"/>
                <a:gd name="T25" fmla="*/ 256 h 559"/>
                <a:gd name="T26" fmla="*/ 351 w 522"/>
                <a:gd name="T27" fmla="*/ 227 h 559"/>
                <a:gd name="T28" fmla="*/ 346 w 522"/>
                <a:gd name="T29" fmla="*/ 202 h 559"/>
                <a:gd name="T30" fmla="*/ 338 w 522"/>
                <a:gd name="T31" fmla="*/ 179 h 559"/>
                <a:gd name="T32" fmla="*/ 325 w 522"/>
                <a:gd name="T33" fmla="*/ 162 h 559"/>
                <a:gd name="T34" fmla="*/ 310 w 522"/>
                <a:gd name="T35" fmla="*/ 149 h 559"/>
                <a:gd name="T36" fmla="*/ 291 w 522"/>
                <a:gd name="T37" fmla="*/ 140 h 559"/>
                <a:gd name="T38" fmla="*/ 267 w 522"/>
                <a:gd name="T39" fmla="*/ 137 h 559"/>
                <a:gd name="T40" fmla="*/ 241 w 522"/>
                <a:gd name="T41" fmla="*/ 140 h 559"/>
                <a:gd name="T42" fmla="*/ 219 w 522"/>
                <a:gd name="T43" fmla="*/ 150 h 559"/>
                <a:gd name="T44" fmla="*/ 202 w 522"/>
                <a:gd name="T45" fmla="*/ 165 h 559"/>
                <a:gd name="T46" fmla="*/ 189 w 522"/>
                <a:gd name="T47" fmla="*/ 183 h 559"/>
                <a:gd name="T48" fmla="*/ 179 w 522"/>
                <a:gd name="T49" fmla="*/ 201 h 559"/>
                <a:gd name="T50" fmla="*/ 174 w 522"/>
                <a:gd name="T51" fmla="*/ 220 h 559"/>
                <a:gd name="T52" fmla="*/ 174 w 522"/>
                <a:gd name="T53" fmla="*/ 243 h 559"/>
                <a:gd name="T54" fmla="*/ 174 w 522"/>
                <a:gd name="T55" fmla="*/ 559 h 559"/>
                <a:gd name="T56" fmla="*/ 3 w 522"/>
                <a:gd name="T57" fmla="*/ 559 h 559"/>
                <a:gd name="T58" fmla="*/ 3 w 522"/>
                <a:gd name="T59" fmla="*/ 186 h 559"/>
                <a:gd name="T60" fmla="*/ 3 w 522"/>
                <a:gd name="T61" fmla="*/ 122 h 559"/>
                <a:gd name="T62" fmla="*/ 2 w 522"/>
                <a:gd name="T63" fmla="*/ 64 h 559"/>
                <a:gd name="T64" fmla="*/ 0 w 522"/>
                <a:gd name="T65" fmla="*/ 12 h 559"/>
                <a:gd name="T66" fmla="*/ 146 w 522"/>
                <a:gd name="T67" fmla="*/ 12 h 559"/>
                <a:gd name="T68" fmla="*/ 154 w 522"/>
                <a:gd name="T69" fmla="*/ 88 h 559"/>
                <a:gd name="T70" fmla="*/ 158 w 522"/>
                <a:gd name="T71" fmla="*/ 88 h 559"/>
                <a:gd name="T72" fmla="*/ 169 w 522"/>
                <a:gd name="T73" fmla="*/ 72 h 559"/>
                <a:gd name="T74" fmla="*/ 185 w 522"/>
                <a:gd name="T75" fmla="*/ 56 h 559"/>
                <a:gd name="T76" fmla="*/ 205 w 522"/>
                <a:gd name="T77" fmla="*/ 38 h 559"/>
                <a:gd name="T78" fmla="*/ 229 w 522"/>
                <a:gd name="T79" fmla="*/ 23 h 559"/>
                <a:gd name="T80" fmla="*/ 257 w 522"/>
                <a:gd name="T81" fmla="*/ 12 h 559"/>
                <a:gd name="T82" fmla="*/ 289 w 522"/>
                <a:gd name="T83" fmla="*/ 2 h 559"/>
                <a:gd name="T84" fmla="*/ 327 w 522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2" h="559">
                  <a:moveTo>
                    <a:pt x="327" y="0"/>
                  </a:moveTo>
                  <a:lnTo>
                    <a:pt x="362" y="2"/>
                  </a:lnTo>
                  <a:lnTo>
                    <a:pt x="397" y="10"/>
                  </a:lnTo>
                  <a:lnTo>
                    <a:pt x="427" y="25"/>
                  </a:lnTo>
                  <a:lnTo>
                    <a:pt x="453" y="44"/>
                  </a:lnTo>
                  <a:lnTo>
                    <a:pt x="478" y="70"/>
                  </a:lnTo>
                  <a:lnTo>
                    <a:pt x="496" y="103"/>
                  </a:lnTo>
                  <a:lnTo>
                    <a:pt x="510" y="140"/>
                  </a:lnTo>
                  <a:lnTo>
                    <a:pt x="518" y="186"/>
                  </a:lnTo>
                  <a:lnTo>
                    <a:pt x="522" y="236"/>
                  </a:lnTo>
                  <a:lnTo>
                    <a:pt x="522" y="559"/>
                  </a:lnTo>
                  <a:lnTo>
                    <a:pt x="353" y="559"/>
                  </a:lnTo>
                  <a:lnTo>
                    <a:pt x="353" y="256"/>
                  </a:lnTo>
                  <a:lnTo>
                    <a:pt x="351" y="227"/>
                  </a:lnTo>
                  <a:lnTo>
                    <a:pt x="346" y="202"/>
                  </a:lnTo>
                  <a:lnTo>
                    <a:pt x="338" y="179"/>
                  </a:lnTo>
                  <a:lnTo>
                    <a:pt x="325" y="162"/>
                  </a:lnTo>
                  <a:lnTo>
                    <a:pt x="310" y="149"/>
                  </a:lnTo>
                  <a:lnTo>
                    <a:pt x="291" y="140"/>
                  </a:lnTo>
                  <a:lnTo>
                    <a:pt x="267" y="137"/>
                  </a:lnTo>
                  <a:lnTo>
                    <a:pt x="241" y="140"/>
                  </a:lnTo>
                  <a:lnTo>
                    <a:pt x="219" y="150"/>
                  </a:lnTo>
                  <a:lnTo>
                    <a:pt x="202" y="165"/>
                  </a:lnTo>
                  <a:lnTo>
                    <a:pt x="189" y="183"/>
                  </a:lnTo>
                  <a:lnTo>
                    <a:pt x="179" y="201"/>
                  </a:lnTo>
                  <a:lnTo>
                    <a:pt x="174" y="220"/>
                  </a:lnTo>
                  <a:lnTo>
                    <a:pt x="174" y="243"/>
                  </a:lnTo>
                  <a:lnTo>
                    <a:pt x="174" y="559"/>
                  </a:lnTo>
                  <a:lnTo>
                    <a:pt x="3" y="559"/>
                  </a:lnTo>
                  <a:lnTo>
                    <a:pt x="3" y="186"/>
                  </a:lnTo>
                  <a:lnTo>
                    <a:pt x="3" y="122"/>
                  </a:lnTo>
                  <a:lnTo>
                    <a:pt x="2" y="64"/>
                  </a:lnTo>
                  <a:lnTo>
                    <a:pt x="0" y="12"/>
                  </a:lnTo>
                  <a:lnTo>
                    <a:pt x="146" y="12"/>
                  </a:lnTo>
                  <a:lnTo>
                    <a:pt x="154" y="88"/>
                  </a:lnTo>
                  <a:lnTo>
                    <a:pt x="158" y="88"/>
                  </a:lnTo>
                  <a:lnTo>
                    <a:pt x="169" y="72"/>
                  </a:lnTo>
                  <a:lnTo>
                    <a:pt x="185" y="56"/>
                  </a:lnTo>
                  <a:lnTo>
                    <a:pt x="205" y="38"/>
                  </a:lnTo>
                  <a:lnTo>
                    <a:pt x="229" y="23"/>
                  </a:lnTo>
                  <a:lnTo>
                    <a:pt x="257" y="12"/>
                  </a:lnTo>
                  <a:lnTo>
                    <a:pt x="289" y="2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4" name="Rectangle 162"/>
            <p:cNvSpPr>
              <a:spLocks noChangeArrowheads="1"/>
            </p:cNvSpPr>
            <p:nvPr/>
          </p:nvSpPr>
          <p:spPr bwMode="auto">
            <a:xfrm>
              <a:off x="7481418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63"/>
            <p:cNvSpPr/>
            <p:nvPr/>
          </p:nvSpPr>
          <p:spPr bwMode="auto">
            <a:xfrm>
              <a:off x="8096239" y="1900986"/>
              <a:ext cx="969527" cy="1032561"/>
            </a:xfrm>
            <a:custGeom>
              <a:avLst/>
              <a:gdLst>
                <a:gd name="T0" fmla="*/ 328 w 523"/>
                <a:gd name="T1" fmla="*/ 0 h 559"/>
                <a:gd name="T2" fmla="*/ 364 w 523"/>
                <a:gd name="T3" fmla="*/ 2 h 559"/>
                <a:gd name="T4" fmla="*/ 398 w 523"/>
                <a:gd name="T5" fmla="*/ 10 h 559"/>
                <a:gd name="T6" fmla="*/ 429 w 523"/>
                <a:gd name="T7" fmla="*/ 25 h 559"/>
                <a:gd name="T8" fmla="*/ 455 w 523"/>
                <a:gd name="T9" fmla="*/ 44 h 559"/>
                <a:gd name="T10" fmla="*/ 479 w 523"/>
                <a:gd name="T11" fmla="*/ 70 h 559"/>
                <a:gd name="T12" fmla="*/ 497 w 523"/>
                <a:gd name="T13" fmla="*/ 103 h 559"/>
                <a:gd name="T14" fmla="*/ 512 w 523"/>
                <a:gd name="T15" fmla="*/ 140 h 559"/>
                <a:gd name="T16" fmla="*/ 520 w 523"/>
                <a:gd name="T17" fmla="*/ 186 h 559"/>
                <a:gd name="T18" fmla="*/ 523 w 523"/>
                <a:gd name="T19" fmla="*/ 236 h 559"/>
                <a:gd name="T20" fmla="*/ 523 w 523"/>
                <a:gd name="T21" fmla="*/ 559 h 559"/>
                <a:gd name="T22" fmla="*/ 354 w 523"/>
                <a:gd name="T23" fmla="*/ 559 h 559"/>
                <a:gd name="T24" fmla="*/ 354 w 523"/>
                <a:gd name="T25" fmla="*/ 256 h 559"/>
                <a:gd name="T26" fmla="*/ 353 w 523"/>
                <a:gd name="T27" fmla="*/ 227 h 559"/>
                <a:gd name="T28" fmla="*/ 348 w 523"/>
                <a:gd name="T29" fmla="*/ 202 h 559"/>
                <a:gd name="T30" fmla="*/ 340 w 523"/>
                <a:gd name="T31" fmla="*/ 179 h 559"/>
                <a:gd name="T32" fmla="*/ 327 w 523"/>
                <a:gd name="T33" fmla="*/ 162 h 559"/>
                <a:gd name="T34" fmla="*/ 312 w 523"/>
                <a:gd name="T35" fmla="*/ 149 h 559"/>
                <a:gd name="T36" fmla="*/ 292 w 523"/>
                <a:gd name="T37" fmla="*/ 140 h 559"/>
                <a:gd name="T38" fmla="*/ 268 w 523"/>
                <a:gd name="T39" fmla="*/ 137 h 559"/>
                <a:gd name="T40" fmla="*/ 242 w 523"/>
                <a:gd name="T41" fmla="*/ 140 h 559"/>
                <a:gd name="T42" fmla="*/ 221 w 523"/>
                <a:gd name="T43" fmla="*/ 150 h 559"/>
                <a:gd name="T44" fmla="*/ 203 w 523"/>
                <a:gd name="T45" fmla="*/ 165 h 559"/>
                <a:gd name="T46" fmla="*/ 190 w 523"/>
                <a:gd name="T47" fmla="*/ 183 h 559"/>
                <a:gd name="T48" fmla="*/ 180 w 523"/>
                <a:gd name="T49" fmla="*/ 201 h 559"/>
                <a:gd name="T50" fmla="*/ 175 w 523"/>
                <a:gd name="T51" fmla="*/ 220 h 559"/>
                <a:gd name="T52" fmla="*/ 175 w 523"/>
                <a:gd name="T53" fmla="*/ 243 h 559"/>
                <a:gd name="T54" fmla="*/ 175 w 523"/>
                <a:gd name="T55" fmla="*/ 559 h 559"/>
                <a:gd name="T56" fmla="*/ 5 w 523"/>
                <a:gd name="T57" fmla="*/ 559 h 559"/>
                <a:gd name="T58" fmla="*/ 5 w 523"/>
                <a:gd name="T59" fmla="*/ 186 h 559"/>
                <a:gd name="T60" fmla="*/ 5 w 523"/>
                <a:gd name="T61" fmla="*/ 122 h 559"/>
                <a:gd name="T62" fmla="*/ 3 w 523"/>
                <a:gd name="T63" fmla="*/ 64 h 559"/>
                <a:gd name="T64" fmla="*/ 0 w 523"/>
                <a:gd name="T65" fmla="*/ 12 h 559"/>
                <a:gd name="T66" fmla="*/ 148 w 523"/>
                <a:gd name="T67" fmla="*/ 12 h 559"/>
                <a:gd name="T68" fmla="*/ 156 w 523"/>
                <a:gd name="T69" fmla="*/ 88 h 559"/>
                <a:gd name="T70" fmla="*/ 159 w 523"/>
                <a:gd name="T71" fmla="*/ 88 h 559"/>
                <a:gd name="T72" fmla="*/ 171 w 523"/>
                <a:gd name="T73" fmla="*/ 72 h 559"/>
                <a:gd name="T74" fmla="*/ 187 w 523"/>
                <a:gd name="T75" fmla="*/ 56 h 559"/>
                <a:gd name="T76" fmla="*/ 206 w 523"/>
                <a:gd name="T77" fmla="*/ 38 h 559"/>
                <a:gd name="T78" fmla="*/ 231 w 523"/>
                <a:gd name="T79" fmla="*/ 23 h 559"/>
                <a:gd name="T80" fmla="*/ 258 w 523"/>
                <a:gd name="T81" fmla="*/ 12 h 559"/>
                <a:gd name="T82" fmla="*/ 291 w 523"/>
                <a:gd name="T83" fmla="*/ 2 h 559"/>
                <a:gd name="T84" fmla="*/ 328 w 523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3" h="559">
                  <a:moveTo>
                    <a:pt x="328" y="0"/>
                  </a:moveTo>
                  <a:lnTo>
                    <a:pt x="364" y="2"/>
                  </a:lnTo>
                  <a:lnTo>
                    <a:pt x="398" y="10"/>
                  </a:lnTo>
                  <a:lnTo>
                    <a:pt x="429" y="25"/>
                  </a:lnTo>
                  <a:lnTo>
                    <a:pt x="455" y="44"/>
                  </a:lnTo>
                  <a:lnTo>
                    <a:pt x="479" y="70"/>
                  </a:lnTo>
                  <a:lnTo>
                    <a:pt x="497" y="103"/>
                  </a:lnTo>
                  <a:lnTo>
                    <a:pt x="512" y="140"/>
                  </a:lnTo>
                  <a:lnTo>
                    <a:pt x="520" y="186"/>
                  </a:lnTo>
                  <a:lnTo>
                    <a:pt x="523" y="236"/>
                  </a:lnTo>
                  <a:lnTo>
                    <a:pt x="523" y="559"/>
                  </a:lnTo>
                  <a:lnTo>
                    <a:pt x="354" y="559"/>
                  </a:lnTo>
                  <a:lnTo>
                    <a:pt x="354" y="256"/>
                  </a:lnTo>
                  <a:lnTo>
                    <a:pt x="353" y="227"/>
                  </a:lnTo>
                  <a:lnTo>
                    <a:pt x="348" y="202"/>
                  </a:lnTo>
                  <a:lnTo>
                    <a:pt x="340" y="179"/>
                  </a:lnTo>
                  <a:lnTo>
                    <a:pt x="327" y="162"/>
                  </a:lnTo>
                  <a:lnTo>
                    <a:pt x="312" y="149"/>
                  </a:lnTo>
                  <a:lnTo>
                    <a:pt x="292" y="140"/>
                  </a:lnTo>
                  <a:lnTo>
                    <a:pt x="268" y="137"/>
                  </a:lnTo>
                  <a:lnTo>
                    <a:pt x="242" y="140"/>
                  </a:lnTo>
                  <a:lnTo>
                    <a:pt x="221" y="150"/>
                  </a:lnTo>
                  <a:lnTo>
                    <a:pt x="203" y="165"/>
                  </a:lnTo>
                  <a:lnTo>
                    <a:pt x="190" y="183"/>
                  </a:lnTo>
                  <a:lnTo>
                    <a:pt x="180" y="201"/>
                  </a:lnTo>
                  <a:lnTo>
                    <a:pt x="175" y="220"/>
                  </a:lnTo>
                  <a:lnTo>
                    <a:pt x="175" y="243"/>
                  </a:lnTo>
                  <a:lnTo>
                    <a:pt x="175" y="559"/>
                  </a:lnTo>
                  <a:lnTo>
                    <a:pt x="5" y="559"/>
                  </a:lnTo>
                  <a:lnTo>
                    <a:pt x="5" y="186"/>
                  </a:lnTo>
                  <a:lnTo>
                    <a:pt x="5" y="122"/>
                  </a:lnTo>
                  <a:lnTo>
                    <a:pt x="3" y="64"/>
                  </a:lnTo>
                  <a:lnTo>
                    <a:pt x="0" y="12"/>
                  </a:lnTo>
                  <a:lnTo>
                    <a:pt x="148" y="12"/>
                  </a:lnTo>
                  <a:lnTo>
                    <a:pt x="156" y="88"/>
                  </a:lnTo>
                  <a:lnTo>
                    <a:pt x="159" y="88"/>
                  </a:lnTo>
                  <a:lnTo>
                    <a:pt x="171" y="72"/>
                  </a:lnTo>
                  <a:lnTo>
                    <a:pt x="187" y="56"/>
                  </a:lnTo>
                  <a:lnTo>
                    <a:pt x="206" y="38"/>
                  </a:lnTo>
                  <a:lnTo>
                    <a:pt x="231" y="23"/>
                  </a:lnTo>
                  <a:lnTo>
                    <a:pt x="258" y="12"/>
                  </a:lnTo>
                  <a:lnTo>
                    <a:pt x="291" y="2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164"/>
            <p:cNvSpPr>
              <a:spLocks noChangeArrowheads="1"/>
            </p:cNvSpPr>
            <p:nvPr/>
          </p:nvSpPr>
          <p:spPr bwMode="auto">
            <a:xfrm>
              <a:off x="9373173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165"/>
            <p:cNvSpPr>
              <a:spLocks noEditPoints="1"/>
            </p:cNvSpPr>
            <p:nvPr/>
          </p:nvSpPr>
          <p:spPr bwMode="auto">
            <a:xfrm>
              <a:off x="4344257" y="3256718"/>
              <a:ext cx="189176" cy="299522"/>
            </a:xfrm>
            <a:custGeom>
              <a:avLst/>
              <a:gdLst>
                <a:gd name="T0" fmla="*/ 42 w 101"/>
                <a:gd name="T1" fmla="*/ 16 h 162"/>
                <a:gd name="T2" fmla="*/ 36 w 101"/>
                <a:gd name="T3" fmla="*/ 18 h 162"/>
                <a:gd name="T4" fmla="*/ 31 w 101"/>
                <a:gd name="T5" fmla="*/ 18 h 162"/>
                <a:gd name="T6" fmla="*/ 27 w 101"/>
                <a:gd name="T7" fmla="*/ 19 h 162"/>
                <a:gd name="T8" fmla="*/ 27 w 101"/>
                <a:gd name="T9" fmla="*/ 81 h 162"/>
                <a:gd name="T10" fmla="*/ 34 w 101"/>
                <a:gd name="T11" fmla="*/ 81 h 162"/>
                <a:gd name="T12" fmla="*/ 52 w 101"/>
                <a:gd name="T13" fmla="*/ 81 h 162"/>
                <a:gd name="T14" fmla="*/ 65 w 101"/>
                <a:gd name="T15" fmla="*/ 75 h 162"/>
                <a:gd name="T16" fmla="*/ 71 w 101"/>
                <a:gd name="T17" fmla="*/ 63 h 162"/>
                <a:gd name="T18" fmla="*/ 73 w 101"/>
                <a:gd name="T19" fmla="*/ 48 h 162"/>
                <a:gd name="T20" fmla="*/ 71 w 101"/>
                <a:gd name="T21" fmla="*/ 35 h 162"/>
                <a:gd name="T22" fmla="*/ 66 w 101"/>
                <a:gd name="T23" fmla="*/ 24 h 162"/>
                <a:gd name="T24" fmla="*/ 57 w 101"/>
                <a:gd name="T25" fmla="*/ 19 h 162"/>
                <a:gd name="T26" fmla="*/ 42 w 101"/>
                <a:gd name="T27" fmla="*/ 16 h 162"/>
                <a:gd name="T28" fmla="*/ 44 w 101"/>
                <a:gd name="T29" fmla="*/ 0 h 162"/>
                <a:gd name="T30" fmla="*/ 65 w 101"/>
                <a:gd name="T31" fmla="*/ 1 h 162"/>
                <a:gd name="T32" fmla="*/ 81 w 101"/>
                <a:gd name="T33" fmla="*/ 9 h 162"/>
                <a:gd name="T34" fmla="*/ 92 w 101"/>
                <a:gd name="T35" fmla="*/ 19 h 162"/>
                <a:gd name="T36" fmla="*/ 99 w 101"/>
                <a:gd name="T37" fmla="*/ 34 h 162"/>
                <a:gd name="T38" fmla="*/ 101 w 101"/>
                <a:gd name="T39" fmla="*/ 50 h 162"/>
                <a:gd name="T40" fmla="*/ 99 w 101"/>
                <a:gd name="T41" fmla="*/ 63 h 162"/>
                <a:gd name="T42" fmla="*/ 94 w 101"/>
                <a:gd name="T43" fmla="*/ 76 h 162"/>
                <a:gd name="T44" fmla="*/ 86 w 101"/>
                <a:gd name="T45" fmla="*/ 86 h 162"/>
                <a:gd name="T46" fmla="*/ 73 w 101"/>
                <a:gd name="T47" fmla="*/ 94 h 162"/>
                <a:gd name="T48" fmla="*/ 55 w 101"/>
                <a:gd name="T49" fmla="*/ 99 h 162"/>
                <a:gd name="T50" fmla="*/ 34 w 101"/>
                <a:gd name="T51" fmla="*/ 99 h 162"/>
                <a:gd name="T52" fmla="*/ 27 w 101"/>
                <a:gd name="T53" fmla="*/ 99 h 162"/>
                <a:gd name="T54" fmla="*/ 27 w 101"/>
                <a:gd name="T55" fmla="*/ 162 h 162"/>
                <a:gd name="T56" fmla="*/ 0 w 101"/>
                <a:gd name="T57" fmla="*/ 162 h 162"/>
                <a:gd name="T58" fmla="*/ 0 w 101"/>
                <a:gd name="T59" fmla="*/ 8 h 162"/>
                <a:gd name="T60" fmla="*/ 18 w 101"/>
                <a:gd name="T61" fmla="*/ 1 h 162"/>
                <a:gd name="T62" fmla="*/ 44 w 101"/>
                <a:gd name="T6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62">
                  <a:moveTo>
                    <a:pt x="42" y="16"/>
                  </a:moveTo>
                  <a:lnTo>
                    <a:pt x="36" y="18"/>
                  </a:lnTo>
                  <a:lnTo>
                    <a:pt x="31" y="18"/>
                  </a:lnTo>
                  <a:lnTo>
                    <a:pt x="27" y="19"/>
                  </a:lnTo>
                  <a:lnTo>
                    <a:pt x="27" y="81"/>
                  </a:lnTo>
                  <a:lnTo>
                    <a:pt x="34" y="81"/>
                  </a:lnTo>
                  <a:lnTo>
                    <a:pt x="52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3" y="48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2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9"/>
                  </a:lnTo>
                  <a:lnTo>
                    <a:pt x="92" y="19"/>
                  </a:lnTo>
                  <a:lnTo>
                    <a:pt x="99" y="34"/>
                  </a:lnTo>
                  <a:lnTo>
                    <a:pt x="101" y="50"/>
                  </a:lnTo>
                  <a:lnTo>
                    <a:pt x="99" y="63"/>
                  </a:lnTo>
                  <a:lnTo>
                    <a:pt x="94" y="76"/>
                  </a:lnTo>
                  <a:lnTo>
                    <a:pt x="86" y="86"/>
                  </a:lnTo>
                  <a:lnTo>
                    <a:pt x="73" y="94"/>
                  </a:lnTo>
                  <a:lnTo>
                    <a:pt x="55" y="99"/>
                  </a:lnTo>
                  <a:lnTo>
                    <a:pt x="34" y="99"/>
                  </a:lnTo>
                  <a:lnTo>
                    <a:pt x="27" y="99"/>
                  </a:lnTo>
                  <a:lnTo>
                    <a:pt x="27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166"/>
            <p:cNvSpPr>
              <a:spLocks noEditPoints="1"/>
            </p:cNvSpPr>
            <p:nvPr/>
          </p:nvSpPr>
          <p:spPr bwMode="auto">
            <a:xfrm>
              <a:off x="4596491" y="3256718"/>
              <a:ext cx="220705" cy="299522"/>
            </a:xfrm>
            <a:custGeom>
              <a:avLst/>
              <a:gdLst>
                <a:gd name="T0" fmla="*/ 59 w 119"/>
                <a:gd name="T1" fmla="*/ 19 h 164"/>
                <a:gd name="T2" fmla="*/ 47 w 119"/>
                <a:gd name="T3" fmla="*/ 22 h 164"/>
                <a:gd name="T4" fmla="*/ 38 w 119"/>
                <a:gd name="T5" fmla="*/ 32 h 164"/>
                <a:gd name="T6" fmla="*/ 33 w 119"/>
                <a:gd name="T7" fmla="*/ 47 h 164"/>
                <a:gd name="T8" fmla="*/ 30 w 119"/>
                <a:gd name="T9" fmla="*/ 63 h 164"/>
                <a:gd name="T10" fmla="*/ 30 w 119"/>
                <a:gd name="T11" fmla="*/ 81 h 164"/>
                <a:gd name="T12" fmla="*/ 30 w 119"/>
                <a:gd name="T13" fmla="*/ 99 h 164"/>
                <a:gd name="T14" fmla="*/ 33 w 119"/>
                <a:gd name="T15" fmla="*/ 115 h 164"/>
                <a:gd name="T16" fmla="*/ 38 w 119"/>
                <a:gd name="T17" fmla="*/ 130 h 164"/>
                <a:gd name="T18" fmla="*/ 47 w 119"/>
                <a:gd name="T19" fmla="*/ 140 h 164"/>
                <a:gd name="T20" fmla="*/ 59 w 119"/>
                <a:gd name="T21" fmla="*/ 143 h 164"/>
                <a:gd name="T22" fmla="*/ 72 w 119"/>
                <a:gd name="T23" fmla="*/ 140 h 164"/>
                <a:gd name="T24" fmla="*/ 82 w 119"/>
                <a:gd name="T25" fmla="*/ 130 h 164"/>
                <a:gd name="T26" fmla="*/ 85 w 119"/>
                <a:gd name="T27" fmla="*/ 115 h 164"/>
                <a:gd name="T28" fmla="*/ 88 w 119"/>
                <a:gd name="T29" fmla="*/ 99 h 164"/>
                <a:gd name="T30" fmla="*/ 90 w 119"/>
                <a:gd name="T31" fmla="*/ 81 h 164"/>
                <a:gd name="T32" fmla="*/ 88 w 119"/>
                <a:gd name="T33" fmla="*/ 63 h 164"/>
                <a:gd name="T34" fmla="*/ 85 w 119"/>
                <a:gd name="T35" fmla="*/ 47 h 164"/>
                <a:gd name="T36" fmla="*/ 80 w 119"/>
                <a:gd name="T37" fmla="*/ 32 h 164"/>
                <a:gd name="T38" fmla="*/ 72 w 119"/>
                <a:gd name="T39" fmla="*/ 22 h 164"/>
                <a:gd name="T40" fmla="*/ 59 w 119"/>
                <a:gd name="T41" fmla="*/ 19 h 164"/>
                <a:gd name="T42" fmla="*/ 59 w 119"/>
                <a:gd name="T43" fmla="*/ 0 h 164"/>
                <a:gd name="T44" fmla="*/ 78 w 119"/>
                <a:gd name="T45" fmla="*/ 3 h 164"/>
                <a:gd name="T46" fmla="*/ 95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5 w 119"/>
                <a:gd name="T63" fmla="*/ 153 h 164"/>
                <a:gd name="T64" fmla="*/ 78 w 119"/>
                <a:gd name="T65" fmla="*/ 161 h 164"/>
                <a:gd name="T66" fmla="*/ 59 w 119"/>
                <a:gd name="T67" fmla="*/ 164 h 164"/>
                <a:gd name="T68" fmla="*/ 41 w 119"/>
                <a:gd name="T69" fmla="*/ 161 h 164"/>
                <a:gd name="T70" fmla="*/ 25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5 w 119"/>
                <a:gd name="T87" fmla="*/ 11 h 164"/>
                <a:gd name="T88" fmla="*/ 41 w 119"/>
                <a:gd name="T89" fmla="*/ 3 h 164"/>
                <a:gd name="T90" fmla="*/ 59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9" y="19"/>
                  </a:moveTo>
                  <a:lnTo>
                    <a:pt x="47" y="22"/>
                  </a:lnTo>
                  <a:lnTo>
                    <a:pt x="38" y="32"/>
                  </a:lnTo>
                  <a:lnTo>
                    <a:pt x="33" y="47"/>
                  </a:lnTo>
                  <a:lnTo>
                    <a:pt x="30" y="63"/>
                  </a:lnTo>
                  <a:lnTo>
                    <a:pt x="30" y="81"/>
                  </a:lnTo>
                  <a:lnTo>
                    <a:pt x="30" y="99"/>
                  </a:lnTo>
                  <a:lnTo>
                    <a:pt x="33" y="115"/>
                  </a:lnTo>
                  <a:lnTo>
                    <a:pt x="38" y="130"/>
                  </a:lnTo>
                  <a:lnTo>
                    <a:pt x="47" y="140"/>
                  </a:lnTo>
                  <a:lnTo>
                    <a:pt x="59" y="143"/>
                  </a:lnTo>
                  <a:lnTo>
                    <a:pt x="72" y="140"/>
                  </a:lnTo>
                  <a:lnTo>
                    <a:pt x="82" y="130"/>
                  </a:lnTo>
                  <a:lnTo>
                    <a:pt x="85" y="115"/>
                  </a:lnTo>
                  <a:lnTo>
                    <a:pt x="88" y="99"/>
                  </a:lnTo>
                  <a:lnTo>
                    <a:pt x="90" y="81"/>
                  </a:lnTo>
                  <a:lnTo>
                    <a:pt x="88" y="63"/>
                  </a:lnTo>
                  <a:lnTo>
                    <a:pt x="85" y="47"/>
                  </a:lnTo>
                  <a:lnTo>
                    <a:pt x="80" y="32"/>
                  </a:lnTo>
                  <a:lnTo>
                    <a:pt x="72" y="22"/>
                  </a:lnTo>
                  <a:lnTo>
                    <a:pt x="59" y="19"/>
                  </a:lnTo>
                  <a:close/>
                  <a:moveTo>
                    <a:pt x="59" y="0"/>
                  </a:moveTo>
                  <a:lnTo>
                    <a:pt x="78" y="3"/>
                  </a:lnTo>
                  <a:lnTo>
                    <a:pt x="95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5" y="153"/>
                  </a:lnTo>
                  <a:lnTo>
                    <a:pt x="78" y="161"/>
                  </a:lnTo>
                  <a:lnTo>
                    <a:pt x="59" y="164"/>
                  </a:lnTo>
                  <a:lnTo>
                    <a:pt x="41" y="161"/>
                  </a:lnTo>
                  <a:lnTo>
                    <a:pt x="25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167"/>
            <p:cNvSpPr/>
            <p:nvPr/>
          </p:nvSpPr>
          <p:spPr bwMode="auto">
            <a:xfrm>
              <a:off x="4872375" y="3256718"/>
              <a:ext cx="331057" cy="299522"/>
            </a:xfrm>
            <a:custGeom>
              <a:avLst/>
              <a:gdLst>
                <a:gd name="T0" fmla="*/ 0 w 179"/>
                <a:gd name="T1" fmla="*/ 0 h 161"/>
                <a:gd name="T2" fmla="*/ 29 w 179"/>
                <a:gd name="T3" fmla="*/ 0 h 161"/>
                <a:gd name="T4" fmla="*/ 49 w 179"/>
                <a:gd name="T5" fmla="*/ 106 h 161"/>
                <a:gd name="T6" fmla="*/ 49 w 179"/>
                <a:gd name="T7" fmla="*/ 111 h 161"/>
                <a:gd name="T8" fmla="*/ 50 w 179"/>
                <a:gd name="T9" fmla="*/ 116 h 161"/>
                <a:gd name="T10" fmla="*/ 50 w 179"/>
                <a:gd name="T11" fmla="*/ 121 h 161"/>
                <a:gd name="T12" fmla="*/ 50 w 179"/>
                <a:gd name="T13" fmla="*/ 122 h 161"/>
                <a:gd name="T14" fmla="*/ 52 w 179"/>
                <a:gd name="T15" fmla="*/ 124 h 161"/>
                <a:gd name="T16" fmla="*/ 52 w 179"/>
                <a:gd name="T17" fmla="*/ 124 h 161"/>
                <a:gd name="T18" fmla="*/ 52 w 179"/>
                <a:gd name="T19" fmla="*/ 122 h 161"/>
                <a:gd name="T20" fmla="*/ 52 w 179"/>
                <a:gd name="T21" fmla="*/ 121 h 161"/>
                <a:gd name="T22" fmla="*/ 54 w 179"/>
                <a:gd name="T23" fmla="*/ 116 h 161"/>
                <a:gd name="T24" fmla="*/ 54 w 179"/>
                <a:gd name="T25" fmla="*/ 111 h 161"/>
                <a:gd name="T26" fmla="*/ 55 w 179"/>
                <a:gd name="T27" fmla="*/ 106 h 161"/>
                <a:gd name="T28" fmla="*/ 80 w 179"/>
                <a:gd name="T29" fmla="*/ 0 h 161"/>
                <a:gd name="T30" fmla="*/ 101 w 179"/>
                <a:gd name="T31" fmla="*/ 0 h 161"/>
                <a:gd name="T32" fmla="*/ 125 w 179"/>
                <a:gd name="T33" fmla="*/ 106 h 161"/>
                <a:gd name="T34" fmla="*/ 125 w 179"/>
                <a:gd name="T35" fmla="*/ 111 h 161"/>
                <a:gd name="T36" fmla="*/ 127 w 179"/>
                <a:gd name="T37" fmla="*/ 116 h 161"/>
                <a:gd name="T38" fmla="*/ 127 w 179"/>
                <a:gd name="T39" fmla="*/ 119 h 161"/>
                <a:gd name="T40" fmla="*/ 127 w 179"/>
                <a:gd name="T41" fmla="*/ 122 h 161"/>
                <a:gd name="T42" fmla="*/ 128 w 179"/>
                <a:gd name="T43" fmla="*/ 124 h 161"/>
                <a:gd name="T44" fmla="*/ 128 w 179"/>
                <a:gd name="T45" fmla="*/ 124 h 161"/>
                <a:gd name="T46" fmla="*/ 128 w 179"/>
                <a:gd name="T47" fmla="*/ 122 h 161"/>
                <a:gd name="T48" fmla="*/ 128 w 179"/>
                <a:gd name="T49" fmla="*/ 119 h 161"/>
                <a:gd name="T50" fmla="*/ 128 w 179"/>
                <a:gd name="T51" fmla="*/ 116 h 161"/>
                <a:gd name="T52" fmla="*/ 130 w 179"/>
                <a:gd name="T53" fmla="*/ 111 h 161"/>
                <a:gd name="T54" fmla="*/ 130 w 179"/>
                <a:gd name="T55" fmla="*/ 106 h 161"/>
                <a:gd name="T56" fmla="*/ 151 w 179"/>
                <a:gd name="T57" fmla="*/ 0 h 161"/>
                <a:gd name="T58" fmla="*/ 179 w 179"/>
                <a:gd name="T59" fmla="*/ 0 h 161"/>
                <a:gd name="T60" fmla="*/ 141 w 179"/>
                <a:gd name="T61" fmla="*/ 161 h 161"/>
                <a:gd name="T62" fmla="*/ 115 w 179"/>
                <a:gd name="T63" fmla="*/ 161 h 161"/>
                <a:gd name="T64" fmla="*/ 93 w 179"/>
                <a:gd name="T65" fmla="*/ 62 h 161"/>
                <a:gd name="T66" fmla="*/ 91 w 179"/>
                <a:gd name="T67" fmla="*/ 57 h 161"/>
                <a:gd name="T68" fmla="*/ 89 w 179"/>
                <a:gd name="T69" fmla="*/ 52 h 161"/>
                <a:gd name="T70" fmla="*/ 89 w 179"/>
                <a:gd name="T71" fmla="*/ 49 h 161"/>
                <a:gd name="T72" fmla="*/ 89 w 179"/>
                <a:gd name="T73" fmla="*/ 46 h 161"/>
                <a:gd name="T74" fmla="*/ 89 w 179"/>
                <a:gd name="T75" fmla="*/ 46 h 161"/>
                <a:gd name="T76" fmla="*/ 88 w 179"/>
                <a:gd name="T77" fmla="*/ 46 h 161"/>
                <a:gd name="T78" fmla="*/ 88 w 179"/>
                <a:gd name="T79" fmla="*/ 46 h 161"/>
                <a:gd name="T80" fmla="*/ 88 w 179"/>
                <a:gd name="T81" fmla="*/ 49 h 161"/>
                <a:gd name="T82" fmla="*/ 88 w 179"/>
                <a:gd name="T83" fmla="*/ 52 h 161"/>
                <a:gd name="T84" fmla="*/ 86 w 179"/>
                <a:gd name="T85" fmla="*/ 57 h 161"/>
                <a:gd name="T86" fmla="*/ 86 w 179"/>
                <a:gd name="T87" fmla="*/ 62 h 161"/>
                <a:gd name="T88" fmla="*/ 62 w 179"/>
                <a:gd name="T89" fmla="*/ 161 h 161"/>
                <a:gd name="T90" fmla="*/ 36 w 179"/>
                <a:gd name="T91" fmla="*/ 161 h 161"/>
                <a:gd name="T92" fmla="*/ 0 w 179"/>
                <a:gd name="T9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61">
                  <a:moveTo>
                    <a:pt x="0" y="0"/>
                  </a:moveTo>
                  <a:lnTo>
                    <a:pt x="29" y="0"/>
                  </a:lnTo>
                  <a:lnTo>
                    <a:pt x="49" y="106"/>
                  </a:lnTo>
                  <a:lnTo>
                    <a:pt x="49" y="111"/>
                  </a:lnTo>
                  <a:lnTo>
                    <a:pt x="50" y="116"/>
                  </a:lnTo>
                  <a:lnTo>
                    <a:pt x="50" y="121"/>
                  </a:lnTo>
                  <a:lnTo>
                    <a:pt x="50" y="122"/>
                  </a:lnTo>
                  <a:lnTo>
                    <a:pt x="52" y="124"/>
                  </a:lnTo>
                  <a:lnTo>
                    <a:pt x="52" y="124"/>
                  </a:lnTo>
                  <a:lnTo>
                    <a:pt x="52" y="122"/>
                  </a:lnTo>
                  <a:lnTo>
                    <a:pt x="52" y="121"/>
                  </a:lnTo>
                  <a:lnTo>
                    <a:pt x="54" y="116"/>
                  </a:lnTo>
                  <a:lnTo>
                    <a:pt x="54" y="111"/>
                  </a:lnTo>
                  <a:lnTo>
                    <a:pt x="55" y="106"/>
                  </a:lnTo>
                  <a:lnTo>
                    <a:pt x="80" y="0"/>
                  </a:lnTo>
                  <a:lnTo>
                    <a:pt x="101" y="0"/>
                  </a:lnTo>
                  <a:lnTo>
                    <a:pt x="125" y="106"/>
                  </a:lnTo>
                  <a:lnTo>
                    <a:pt x="125" y="111"/>
                  </a:lnTo>
                  <a:lnTo>
                    <a:pt x="127" y="116"/>
                  </a:lnTo>
                  <a:lnTo>
                    <a:pt x="127" y="119"/>
                  </a:lnTo>
                  <a:lnTo>
                    <a:pt x="127" y="122"/>
                  </a:lnTo>
                  <a:lnTo>
                    <a:pt x="128" y="124"/>
                  </a:lnTo>
                  <a:lnTo>
                    <a:pt x="128" y="124"/>
                  </a:lnTo>
                  <a:lnTo>
                    <a:pt x="128" y="122"/>
                  </a:lnTo>
                  <a:lnTo>
                    <a:pt x="128" y="119"/>
                  </a:lnTo>
                  <a:lnTo>
                    <a:pt x="128" y="116"/>
                  </a:lnTo>
                  <a:lnTo>
                    <a:pt x="130" y="111"/>
                  </a:lnTo>
                  <a:lnTo>
                    <a:pt x="130" y="106"/>
                  </a:lnTo>
                  <a:lnTo>
                    <a:pt x="151" y="0"/>
                  </a:lnTo>
                  <a:lnTo>
                    <a:pt x="179" y="0"/>
                  </a:lnTo>
                  <a:lnTo>
                    <a:pt x="141" y="161"/>
                  </a:lnTo>
                  <a:lnTo>
                    <a:pt x="115" y="161"/>
                  </a:lnTo>
                  <a:lnTo>
                    <a:pt x="93" y="62"/>
                  </a:lnTo>
                  <a:lnTo>
                    <a:pt x="91" y="57"/>
                  </a:lnTo>
                  <a:lnTo>
                    <a:pt x="89" y="52"/>
                  </a:lnTo>
                  <a:lnTo>
                    <a:pt x="89" y="49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8" y="49"/>
                  </a:lnTo>
                  <a:lnTo>
                    <a:pt x="88" y="52"/>
                  </a:lnTo>
                  <a:lnTo>
                    <a:pt x="86" y="57"/>
                  </a:lnTo>
                  <a:lnTo>
                    <a:pt x="86" y="62"/>
                  </a:lnTo>
                  <a:lnTo>
                    <a:pt x="62" y="161"/>
                  </a:lnTo>
                  <a:lnTo>
                    <a:pt x="36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5274370" y="3256718"/>
              <a:ext cx="134002" cy="299522"/>
            </a:xfrm>
            <a:custGeom>
              <a:avLst/>
              <a:gdLst>
                <a:gd name="T0" fmla="*/ 0 w 76"/>
                <a:gd name="T1" fmla="*/ 0 h 161"/>
                <a:gd name="T2" fmla="*/ 76 w 76"/>
                <a:gd name="T3" fmla="*/ 0 h 161"/>
                <a:gd name="T4" fmla="*/ 76 w 76"/>
                <a:gd name="T5" fmla="*/ 20 h 161"/>
                <a:gd name="T6" fmla="*/ 29 w 76"/>
                <a:gd name="T7" fmla="*/ 20 h 161"/>
                <a:gd name="T8" fmla="*/ 29 w 76"/>
                <a:gd name="T9" fmla="*/ 69 h 161"/>
                <a:gd name="T10" fmla="*/ 72 w 76"/>
                <a:gd name="T11" fmla="*/ 69 h 161"/>
                <a:gd name="T12" fmla="*/ 72 w 76"/>
                <a:gd name="T13" fmla="*/ 88 h 161"/>
                <a:gd name="T14" fmla="*/ 29 w 76"/>
                <a:gd name="T15" fmla="*/ 88 h 161"/>
                <a:gd name="T16" fmla="*/ 29 w 76"/>
                <a:gd name="T17" fmla="*/ 142 h 161"/>
                <a:gd name="T18" fmla="*/ 76 w 76"/>
                <a:gd name="T19" fmla="*/ 142 h 161"/>
                <a:gd name="T20" fmla="*/ 76 w 76"/>
                <a:gd name="T21" fmla="*/ 161 h 161"/>
                <a:gd name="T22" fmla="*/ 0 w 76"/>
                <a:gd name="T23" fmla="*/ 161 h 161"/>
                <a:gd name="T24" fmla="*/ 0 w 76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61">
                  <a:moveTo>
                    <a:pt x="0" y="0"/>
                  </a:moveTo>
                  <a:lnTo>
                    <a:pt x="76" y="0"/>
                  </a:lnTo>
                  <a:lnTo>
                    <a:pt x="76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2" y="69"/>
                  </a:lnTo>
                  <a:lnTo>
                    <a:pt x="72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6" y="142"/>
                  </a:lnTo>
                  <a:lnTo>
                    <a:pt x="76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169"/>
            <p:cNvSpPr>
              <a:spLocks noEditPoints="1"/>
            </p:cNvSpPr>
            <p:nvPr/>
          </p:nvSpPr>
          <p:spPr bwMode="auto">
            <a:xfrm>
              <a:off x="5495075" y="3256718"/>
              <a:ext cx="197060" cy="299522"/>
            </a:xfrm>
            <a:custGeom>
              <a:avLst/>
              <a:gdLst>
                <a:gd name="T0" fmla="*/ 44 w 107"/>
                <a:gd name="T1" fmla="*/ 16 h 162"/>
                <a:gd name="T2" fmla="*/ 37 w 107"/>
                <a:gd name="T3" fmla="*/ 18 h 162"/>
                <a:gd name="T4" fmla="*/ 32 w 107"/>
                <a:gd name="T5" fmla="*/ 18 h 162"/>
                <a:gd name="T6" fmla="*/ 29 w 107"/>
                <a:gd name="T7" fmla="*/ 19 h 162"/>
                <a:gd name="T8" fmla="*/ 29 w 107"/>
                <a:gd name="T9" fmla="*/ 83 h 162"/>
                <a:gd name="T10" fmla="*/ 32 w 107"/>
                <a:gd name="T11" fmla="*/ 83 h 162"/>
                <a:gd name="T12" fmla="*/ 35 w 107"/>
                <a:gd name="T13" fmla="*/ 83 h 162"/>
                <a:gd name="T14" fmla="*/ 40 w 107"/>
                <a:gd name="T15" fmla="*/ 83 h 162"/>
                <a:gd name="T16" fmla="*/ 55 w 107"/>
                <a:gd name="T17" fmla="*/ 81 h 162"/>
                <a:gd name="T18" fmla="*/ 65 w 107"/>
                <a:gd name="T19" fmla="*/ 75 h 162"/>
                <a:gd name="T20" fmla="*/ 71 w 107"/>
                <a:gd name="T21" fmla="*/ 63 h 162"/>
                <a:gd name="T22" fmla="*/ 74 w 107"/>
                <a:gd name="T23" fmla="*/ 50 h 162"/>
                <a:gd name="T24" fmla="*/ 71 w 107"/>
                <a:gd name="T25" fmla="*/ 35 h 162"/>
                <a:gd name="T26" fmla="*/ 66 w 107"/>
                <a:gd name="T27" fmla="*/ 24 h 162"/>
                <a:gd name="T28" fmla="*/ 57 w 107"/>
                <a:gd name="T29" fmla="*/ 19 h 162"/>
                <a:gd name="T30" fmla="*/ 44 w 107"/>
                <a:gd name="T31" fmla="*/ 16 h 162"/>
                <a:gd name="T32" fmla="*/ 44 w 107"/>
                <a:gd name="T33" fmla="*/ 0 h 162"/>
                <a:gd name="T34" fmla="*/ 65 w 107"/>
                <a:gd name="T35" fmla="*/ 1 h 162"/>
                <a:gd name="T36" fmla="*/ 81 w 107"/>
                <a:gd name="T37" fmla="*/ 8 h 162"/>
                <a:gd name="T38" fmla="*/ 92 w 107"/>
                <a:gd name="T39" fmla="*/ 18 h 162"/>
                <a:gd name="T40" fmla="*/ 100 w 107"/>
                <a:gd name="T41" fmla="*/ 32 h 162"/>
                <a:gd name="T42" fmla="*/ 102 w 107"/>
                <a:gd name="T43" fmla="*/ 48 h 162"/>
                <a:gd name="T44" fmla="*/ 99 w 107"/>
                <a:gd name="T45" fmla="*/ 65 h 162"/>
                <a:gd name="T46" fmla="*/ 91 w 107"/>
                <a:gd name="T47" fmla="*/ 78 h 162"/>
                <a:gd name="T48" fmla="*/ 78 w 107"/>
                <a:gd name="T49" fmla="*/ 86 h 162"/>
                <a:gd name="T50" fmla="*/ 60 w 107"/>
                <a:gd name="T51" fmla="*/ 91 h 162"/>
                <a:gd name="T52" fmla="*/ 60 w 107"/>
                <a:gd name="T53" fmla="*/ 91 h 162"/>
                <a:gd name="T54" fmla="*/ 107 w 107"/>
                <a:gd name="T55" fmla="*/ 162 h 162"/>
                <a:gd name="T56" fmla="*/ 74 w 107"/>
                <a:gd name="T57" fmla="*/ 162 h 162"/>
                <a:gd name="T58" fmla="*/ 29 w 107"/>
                <a:gd name="T59" fmla="*/ 89 h 162"/>
                <a:gd name="T60" fmla="*/ 29 w 107"/>
                <a:gd name="T61" fmla="*/ 89 h 162"/>
                <a:gd name="T62" fmla="*/ 29 w 107"/>
                <a:gd name="T63" fmla="*/ 162 h 162"/>
                <a:gd name="T64" fmla="*/ 0 w 107"/>
                <a:gd name="T65" fmla="*/ 162 h 162"/>
                <a:gd name="T66" fmla="*/ 0 w 107"/>
                <a:gd name="T67" fmla="*/ 8 h 162"/>
                <a:gd name="T68" fmla="*/ 19 w 107"/>
                <a:gd name="T69" fmla="*/ 3 h 162"/>
                <a:gd name="T70" fmla="*/ 44 w 107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162">
                  <a:moveTo>
                    <a:pt x="44" y="16"/>
                  </a:moveTo>
                  <a:lnTo>
                    <a:pt x="37" y="18"/>
                  </a:lnTo>
                  <a:lnTo>
                    <a:pt x="32" y="18"/>
                  </a:lnTo>
                  <a:lnTo>
                    <a:pt x="29" y="19"/>
                  </a:lnTo>
                  <a:lnTo>
                    <a:pt x="29" y="83"/>
                  </a:lnTo>
                  <a:lnTo>
                    <a:pt x="32" y="83"/>
                  </a:lnTo>
                  <a:lnTo>
                    <a:pt x="35" y="83"/>
                  </a:lnTo>
                  <a:lnTo>
                    <a:pt x="40" y="83"/>
                  </a:lnTo>
                  <a:lnTo>
                    <a:pt x="55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4" y="50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2" y="18"/>
                  </a:lnTo>
                  <a:lnTo>
                    <a:pt x="100" y="32"/>
                  </a:lnTo>
                  <a:lnTo>
                    <a:pt x="102" y="48"/>
                  </a:lnTo>
                  <a:lnTo>
                    <a:pt x="99" y="65"/>
                  </a:lnTo>
                  <a:lnTo>
                    <a:pt x="91" y="78"/>
                  </a:lnTo>
                  <a:lnTo>
                    <a:pt x="78" y="86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107" y="162"/>
                  </a:lnTo>
                  <a:lnTo>
                    <a:pt x="74" y="162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9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9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6" name="Rectangle 170"/>
            <p:cNvSpPr>
              <a:spLocks noChangeArrowheads="1"/>
            </p:cNvSpPr>
            <p:nvPr/>
          </p:nvSpPr>
          <p:spPr bwMode="auto">
            <a:xfrm>
              <a:off x="5763074" y="3256718"/>
              <a:ext cx="55179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171"/>
            <p:cNvSpPr/>
            <p:nvPr/>
          </p:nvSpPr>
          <p:spPr bwMode="auto">
            <a:xfrm>
              <a:off x="5904955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8 w 117"/>
                <a:gd name="T3" fmla="*/ 0 h 161"/>
                <a:gd name="T4" fmla="*/ 84 w 117"/>
                <a:gd name="T5" fmla="*/ 98 h 161"/>
                <a:gd name="T6" fmla="*/ 88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3 w 117"/>
                <a:gd name="T13" fmla="*/ 114 h 161"/>
                <a:gd name="T14" fmla="*/ 93 w 117"/>
                <a:gd name="T15" fmla="*/ 114 h 161"/>
                <a:gd name="T16" fmla="*/ 93 w 117"/>
                <a:gd name="T17" fmla="*/ 114 h 161"/>
                <a:gd name="T18" fmla="*/ 93 w 117"/>
                <a:gd name="T19" fmla="*/ 113 h 161"/>
                <a:gd name="T20" fmla="*/ 93 w 117"/>
                <a:gd name="T21" fmla="*/ 109 h 161"/>
                <a:gd name="T22" fmla="*/ 93 w 117"/>
                <a:gd name="T23" fmla="*/ 104 h 161"/>
                <a:gd name="T24" fmla="*/ 93 w 117"/>
                <a:gd name="T25" fmla="*/ 98 h 161"/>
                <a:gd name="T26" fmla="*/ 93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3 w 117"/>
                <a:gd name="T33" fmla="*/ 161 h 161"/>
                <a:gd name="T34" fmla="*/ 32 w 117"/>
                <a:gd name="T35" fmla="*/ 57 h 161"/>
                <a:gd name="T36" fmla="*/ 29 w 117"/>
                <a:gd name="T37" fmla="*/ 52 h 161"/>
                <a:gd name="T38" fmla="*/ 28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3 w 117"/>
                <a:gd name="T47" fmla="*/ 39 h 161"/>
                <a:gd name="T48" fmla="*/ 23 w 117"/>
                <a:gd name="T49" fmla="*/ 41 h 161"/>
                <a:gd name="T50" fmla="*/ 23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8" y="0"/>
                  </a:lnTo>
                  <a:lnTo>
                    <a:pt x="84" y="98"/>
                  </a:lnTo>
                  <a:lnTo>
                    <a:pt x="88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3"/>
                  </a:lnTo>
                  <a:lnTo>
                    <a:pt x="93" y="109"/>
                  </a:lnTo>
                  <a:lnTo>
                    <a:pt x="93" y="104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3" y="161"/>
                  </a:lnTo>
                  <a:lnTo>
                    <a:pt x="32" y="57"/>
                  </a:lnTo>
                  <a:lnTo>
                    <a:pt x="29" y="52"/>
                  </a:lnTo>
                  <a:lnTo>
                    <a:pt x="28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3" y="39"/>
                  </a:lnTo>
                  <a:lnTo>
                    <a:pt x="23" y="41"/>
                  </a:lnTo>
                  <a:lnTo>
                    <a:pt x="23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172"/>
            <p:cNvSpPr/>
            <p:nvPr/>
          </p:nvSpPr>
          <p:spPr bwMode="auto">
            <a:xfrm>
              <a:off x="6196603" y="3256718"/>
              <a:ext cx="204940" cy="299522"/>
            </a:xfrm>
            <a:custGeom>
              <a:avLst/>
              <a:gdLst>
                <a:gd name="T0" fmla="*/ 70 w 112"/>
                <a:gd name="T1" fmla="*/ 0 h 164"/>
                <a:gd name="T2" fmla="*/ 86 w 112"/>
                <a:gd name="T3" fmla="*/ 1 h 164"/>
                <a:gd name="T4" fmla="*/ 99 w 112"/>
                <a:gd name="T5" fmla="*/ 3 h 164"/>
                <a:gd name="T6" fmla="*/ 111 w 112"/>
                <a:gd name="T7" fmla="*/ 8 h 164"/>
                <a:gd name="T8" fmla="*/ 101 w 112"/>
                <a:gd name="T9" fmla="*/ 26 h 164"/>
                <a:gd name="T10" fmla="*/ 91 w 112"/>
                <a:gd name="T11" fmla="*/ 22 h 164"/>
                <a:gd name="T12" fmla="*/ 73 w 112"/>
                <a:gd name="T13" fmla="*/ 21 h 164"/>
                <a:gd name="T14" fmla="*/ 59 w 112"/>
                <a:gd name="T15" fmla="*/ 22 h 164"/>
                <a:gd name="T16" fmla="*/ 47 w 112"/>
                <a:gd name="T17" fmla="*/ 31 h 164"/>
                <a:gd name="T18" fmla="*/ 38 w 112"/>
                <a:gd name="T19" fmla="*/ 42 h 164"/>
                <a:gd name="T20" fmla="*/ 33 w 112"/>
                <a:gd name="T21" fmla="*/ 60 h 164"/>
                <a:gd name="T22" fmla="*/ 29 w 112"/>
                <a:gd name="T23" fmla="*/ 83 h 164"/>
                <a:gd name="T24" fmla="*/ 33 w 112"/>
                <a:gd name="T25" fmla="*/ 104 h 164"/>
                <a:gd name="T26" fmla="*/ 38 w 112"/>
                <a:gd name="T27" fmla="*/ 122 h 164"/>
                <a:gd name="T28" fmla="*/ 46 w 112"/>
                <a:gd name="T29" fmla="*/ 133 h 164"/>
                <a:gd name="T30" fmla="*/ 55 w 112"/>
                <a:gd name="T31" fmla="*/ 141 h 164"/>
                <a:gd name="T32" fmla="*/ 68 w 112"/>
                <a:gd name="T33" fmla="*/ 144 h 164"/>
                <a:gd name="T34" fmla="*/ 75 w 112"/>
                <a:gd name="T35" fmla="*/ 143 h 164"/>
                <a:gd name="T36" fmla="*/ 78 w 112"/>
                <a:gd name="T37" fmla="*/ 143 h 164"/>
                <a:gd name="T38" fmla="*/ 81 w 112"/>
                <a:gd name="T39" fmla="*/ 141 h 164"/>
                <a:gd name="T40" fmla="*/ 85 w 112"/>
                <a:gd name="T41" fmla="*/ 141 h 164"/>
                <a:gd name="T42" fmla="*/ 85 w 112"/>
                <a:gd name="T43" fmla="*/ 88 h 164"/>
                <a:gd name="T44" fmla="*/ 62 w 112"/>
                <a:gd name="T45" fmla="*/ 88 h 164"/>
                <a:gd name="T46" fmla="*/ 62 w 112"/>
                <a:gd name="T47" fmla="*/ 70 h 164"/>
                <a:gd name="T48" fmla="*/ 112 w 112"/>
                <a:gd name="T49" fmla="*/ 70 h 164"/>
                <a:gd name="T50" fmla="*/ 112 w 112"/>
                <a:gd name="T51" fmla="*/ 156 h 164"/>
                <a:gd name="T52" fmla="*/ 101 w 112"/>
                <a:gd name="T53" fmla="*/ 161 h 164"/>
                <a:gd name="T54" fmla="*/ 88 w 112"/>
                <a:gd name="T55" fmla="*/ 164 h 164"/>
                <a:gd name="T56" fmla="*/ 70 w 112"/>
                <a:gd name="T57" fmla="*/ 164 h 164"/>
                <a:gd name="T58" fmla="*/ 46 w 112"/>
                <a:gd name="T59" fmla="*/ 161 h 164"/>
                <a:gd name="T60" fmla="*/ 26 w 112"/>
                <a:gd name="T61" fmla="*/ 151 h 164"/>
                <a:gd name="T62" fmla="*/ 13 w 112"/>
                <a:gd name="T63" fmla="*/ 133 h 164"/>
                <a:gd name="T64" fmla="*/ 3 w 112"/>
                <a:gd name="T65" fmla="*/ 110 h 164"/>
                <a:gd name="T66" fmla="*/ 0 w 112"/>
                <a:gd name="T67" fmla="*/ 81 h 164"/>
                <a:gd name="T68" fmla="*/ 3 w 112"/>
                <a:gd name="T69" fmla="*/ 53 h 164"/>
                <a:gd name="T70" fmla="*/ 13 w 112"/>
                <a:gd name="T71" fmla="*/ 31 h 164"/>
                <a:gd name="T72" fmla="*/ 28 w 112"/>
                <a:gd name="T73" fmla="*/ 14 h 164"/>
                <a:gd name="T74" fmla="*/ 47 w 112"/>
                <a:gd name="T75" fmla="*/ 3 h 164"/>
                <a:gd name="T76" fmla="*/ 70 w 112"/>
                <a:gd name="T7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64">
                  <a:moveTo>
                    <a:pt x="70" y="0"/>
                  </a:moveTo>
                  <a:lnTo>
                    <a:pt x="86" y="1"/>
                  </a:lnTo>
                  <a:lnTo>
                    <a:pt x="99" y="3"/>
                  </a:lnTo>
                  <a:lnTo>
                    <a:pt x="111" y="8"/>
                  </a:lnTo>
                  <a:lnTo>
                    <a:pt x="101" y="26"/>
                  </a:lnTo>
                  <a:lnTo>
                    <a:pt x="91" y="22"/>
                  </a:lnTo>
                  <a:lnTo>
                    <a:pt x="73" y="21"/>
                  </a:lnTo>
                  <a:lnTo>
                    <a:pt x="59" y="22"/>
                  </a:lnTo>
                  <a:lnTo>
                    <a:pt x="47" y="31"/>
                  </a:lnTo>
                  <a:lnTo>
                    <a:pt x="38" y="42"/>
                  </a:lnTo>
                  <a:lnTo>
                    <a:pt x="33" y="60"/>
                  </a:lnTo>
                  <a:lnTo>
                    <a:pt x="29" y="83"/>
                  </a:lnTo>
                  <a:lnTo>
                    <a:pt x="33" y="104"/>
                  </a:lnTo>
                  <a:lnTo>
                    <a:pt x="38" y="122"/>
                  </a:lnTo>
                  <a:lnTo>
                    <a:pt x="46" y="133"/>
                  </a:lnTo>
                  <a:lnTo>
                    <a:pt x="55" y="141"/>
                  </a:lnTo>
                  <a:lnTo>
                    <a:pt x="68" y="144"/>
                  </a:lnTo>
                  <a:lnTo>
                    <a:pt x="75" y="143"/>
                  </a:lnTo>
                  <a:lnTo>
                    <a:pt x="78" y="143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88"/>
                  </a:lnTo>
                  <a:lnTo>
                    <a:pt x="62" y="88"/>
                  </a:lnTo>
                  <a:lnTo>
                    <a:pt x="62" y="70"/>
                  </a:lnTo>
                  <a:lnTo>
                    <a:pt x="112" y="70"/>
                  </a:lnTo>
                  <a:lnTo>
                    <a:pt x="112" y="156"/>
                  </a:lnTo>
                  <a:lnTo>
                    <a:pt x="101" y="161"/>
                  </a:lnTo>
                  <a:lnTo>
                    <a:pt x="88" y="164"/>
                  </a:lnTo>
                  <a:lnTo>
                    <a:pt x="70" y="164"/>
                  </a:lnTo>
                  <a:lnTo>
                    <a:pt x="46" y="161"/>
                  </a:lnTo>
                  <a:lnTo>
                    <a:pt x="26" y="151"/>
                  </a:lnTo>
                  <a:lnTo>
                    <a:pt x="13" y="133"/>
                  </a:lnTo>
                  <a:lnTo>
                    <a:pt x="3" y="110"/>
                  </a:lnTo>
                  <a:lnTo>
                    <a:pt x="0" y="81"/>
                  </a:lnTo>
                  <a:lnTo>
                    <a:pt x="3" y="53"/>
                  </a:lnTo>
                  <a:lnTo>
                    <a:pt x="13" y="31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173"/>
            <p:cNvSpPr/>
            <p:nvPr/>
          </p:nvSpPr>
          <p:spPr bwMode="auto">
            <a:xfrm>
              <a:off x="6606484" y="3256718"/>
              <a:ext cx="212820" cy="299522"/>
            </a:xfrm>
            <a:custGeom>
              <a:avLst/>
              <a:gdLst>
                <a:gd name="T0" fmla="*/ 0 w 116"/>
                <a:gd name="T1" fmla="*/ 0 h 161"/>
                <a:gd name="T2" fmla="*/ 33 w 116"/>
                <a:gd name="T3" fmla="*/ 0 h 161"/>
                <a:gd name="T4" fmla="*/ 59 w 116"/>
                <a:gd name="T5" fmla="*/ 67 h 161"/>
                <a:gd name="T6" fmla="*/ 60 w 116"/>
                <a:gd name="T7" fmla="*/ 67 h 161"/>
                <a:gd name="T8" fmla="*/ 88 w 116"/>
                <a:gd name="T9" fmla="*/ 0 h 161"/>
                <a:gd name="T10" fmla="*/ 116 w 116"/>
                <a:gd name="T11" fmla="*/ 0 h 161"/>
                <a:gd name="T12" fmla="*/ 73 w 116"/>
                <a:gd name="T13" fmla="*/ 91 h 161"/>
                <a:gd name="T14" fmla="*/ 73 w 116"/>
                <a:gd name="T15" fmla="*/ 161 h 161"/>
                <a:gd name="T16" fmla="*/ 44 w 116"/>
                <a:gd name="T17" fmla="*/ 161 h 161"/>
                <a:gd name="T18" fmla="*/ 44 w 116"/>
                <a:gd name="T19" fmla="*/ 91 h 161"/>
                <a:gd name="T20" fmla="*/ 0 w 116"/>
                <a:gd name="T2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1">
                  <a:moveTo>
                    <a:pt x="0" y="0"/>
                  </a:moveTo>
                  <a:lnTo>
                    <a:pt x="33" y="0"/>
                  </a:lnTo>
                  <a:lnTo>
                    <a:pt x="59" y="67"/>
                  </a:lnTo>
                  <a:lnTo>
                    <a:pt x="60" y="67"/>
                  </a:lnTo>
                  <a:lnTo>
                    <a:pt x="88" y="0"/>
                  </a:lnTo>
                  <a:lnTo>
                    <a:pt x="116" y="0"/>
                  </a:lnTo>
                  <a:lnTo>
                    <a:pt x="73" y="91"/>
                  </a:lnTo>
                  <a:lnTo>
                    <a:pt x="73" y="161"/>
                  </a:lnTo>
                  <a:lnTo>
                    <a:pt x="44" y="161"/>
                  </a:lnTo>
                  <a:lnTo>
                    <a:pt x="44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174"/>
            <p:cNvSpPr>
              <a:spLocks noEditPoints="1"/>
            </p:cNvSpPr>
            <p:nvPr/>
          </p:nvSpPr>
          <p:spPr bwMode="auto">
            <a:xfrm>
              <a:off x="6866598" y="3256718"/>
              <a:ext cx="220705" cy="299522"/>
            </a:xfrm>
            <a:custGeom>
              <a:avLst/>
              <a:gdLst>
                <a:gd name="T0" fmla="*/ 58 w 119"/>
                <a:gd name="T1" fmla="*/ 19 h 164"/>
                <a:gd name="T2" fmla="*/ 47 w 119"/>
                <a:gd name="T3" fmla="*/ 22 h 164"/>
                <a:gd name="T4" fmla="*/ 37 w 119"/>
                <a:gd name="T5" fmla="*/ 32 h 164"/>
                <a:gd name="T6" fmla="*/ 32 w 119"/>
                <a:gd name="T7" fmla="*/ 47 h 164"/>
                <a:gd name="T8" fmla="*/ 29 w 119"/>
                <a:gd name="T9" fmla="*/ 63 h 164"/>
                <a:gd name="T10" fmla="*/ 29 w 119"/>
                <a:gd name="T11" fmla="*/ 81 h 164"/>
                <a:gd name="T12" fmla="*/ 29 w 119"/>
                <a:gd name="T13" fmla="*/ 99 h 164"/>
                <a:gd name="T14" fmla="*/ 32 w 119"/>
                <a:gd name="T15" fmla="*/ 115 h 164"/>
                <a:gd name="T16" fmla="*/ 37 w 119"/>
                <a:gd name="T17" fmla="*/ 130 h 164"/>
                <a:gd name="T18" fmla="*/ 47 w 119"/>
                <a:gd name="T19" fmla="*/ 140 h 164"/>
                <a:gd name="T20" fmla="*/ 58 w 119"/>
                <a:gd name="T21" fmla="*/ 143 h 164"/>
                <a:gd name="T22" fmla="*/ 71 w 119"/>
                <a:gd name="T23" fmla="*/ 140 h 164"/>
                <a:gd name="T24" fmla="*/ 81 w 119"/>
                <a:gd name="T25" fmla="*/ 130 h 164"/>
                <a:gd name="T26" fmla="*/ 86 w 119"/>
                <a:gd name="T27" fmla="*/ 115 h 164"/>
                <a:gd name="T28" fmla="*/ 88 w 119"/>
                <a:gd name="T29" fmla="*/ 99 h 164"/>
                <a:gd name="T30" fmla="*/ 89 w 119"/>
                <a:gd name="T31" fmla="*/ 81 h 164"/>
                <a:gd name="T32" fmla="*/ 88 w 119"/>
                <a:gd name="T33" fmla="*/ 63 h 164"/>
                <a:gd name="T34" fmla="*/ 86 w 119"/>
                <a:gd name="T35" fmla="*/ 47 h 164"/>
                <a:gd name="T36" fmla="*/ 80 w 119"/>
                <a:gd name="T37" fmla="*/ 32 h 164"/>
                <a:gd name="T38" fmla="*/ 71 w 119"/>
                <a:gd name="T39" fmla="*/ 22 h 164"/>
                <a:gd name="T40" fmla="*/ 58 w 119"/>
                <a:gd name="T41" fmla="*/ 19 h 164"/>
                <a:gd name="T42" fmla="*/ 58 w 119"/>
                <a:gd name="T43" fmla="*/ 0 h 164"/>
                <a:gd name="T44" fmla="*/ 78 w 119"/>
                <a:gd name="T45" fmla="*/ 3 h 164"/>
                <a:gd name="T46" fmla="*/ 94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4 w 119"/>
                <a:gd name="T63" fmla="*/ 153 h 164"/>
                <a:gd name="T64" fmla="*/ 78 w 119"/>
                <a:gd name="T65" fmla="*/ 161 h 164"/>
                <a:gd name="T66" fmla="*/ 58 w 119"/>
                <a:gd name="T67" fmla="*/ 164 h 164"/>
                <a:gd name="T68" fmla="*/ 41 w 119"/>
                <a:gd name="T69" fmla="*/ 161 h 164"/>
                <a:gd name="T70" fmla="*/ 24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4 w 119"/>
                <a:gd name="T87" fmla="*/ 11 h 164"/>
                <a:gd name="T88" fmla="*/ 41 w 119"/>
                <a:gd name="T89" fmla="*/ 3 h 164"/>
                <a:gd name="T90" fmla="*/ 58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8" y="19"/>
                  </a:moveTo>
                  <a:lnTo>
                    <a:pt x="47" y="22"/>
                  </a:lnTo>
                  <a:lnTo>
                    <a:pt x="37" y="32"/>
                  </a:lnTo>
                  <a:lnTo>
                    <a:pt x="32" y="47"/>
                  </a:lnTo>
                  <a:lnTo>
                    <a:pt x="29" y="63"/>
                  </a:lnTo>
                  <a:lnTo>
                    <a:pt x="29" y="81"/>
                  </a:lnTo>
                  <a:lnTo>
                    <a:pt x="29" y="99"/>
                  </a:lnTo>
                  <a:lnTo>
                    <a:pt x="32" y="115"/>
                  </a:lnTo>
                  <a:lnTo>
                    <a:pt x="37" y="130"/>
                  </a:lnTo>
                  <a:lnTo>
                    <a:pt x="47" y="140"/>
                  </a:lnTo>
                  <a:lnTo>
                    <a:pt x="58" y="143"/>
                  </a:lnTo>
                  <a:lnTo>
                    <a:pt x="71" y="140"/>
                  </a:lnTo>
                  <a:lnTo>
                    <a:pt x="81" y="130"/>
                  </a:lnTo>
                  <a:lnTo>
                    <a:pt x="86" y="115"/>
                  </a:lnTo>
                  <a:lnTo>
                    <a:pt x="88" y="99"/>
                  </a:lnTo>
                  <a:lnTo>
                    <a:pt x="89" y="81"/>
                  </a:lnTo>
                  <a:lnTo>
                    <a:pt x="88" y="63"/>
                  </a:lnTo>
                  <a:lnTo>
                    <a:pt x="86" y="47"/>
                  </a:lnTo>
                  <a:lnTo>
                    <a:pt x="80" y="32"/>
                  </a:lnTo>
                  <a:lnTo>
                    <a:pt x="71" y="22"/>
                  </a:lnTo>
                  <a:lnTo>
                    <a:pt x="58" y="19"/>
                  </a:lnTo>
                  <a:close/>
                  <a:moveTo>
                    <a:pt x="58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4" y="153"/>
                  </a:lnTo>
                  <a:lnTo>
                    <a:pt x="78" y="161"/>
                  </a:lnTo>
                  <a:lnTo>
                    <a:pt x="58" y="164"/>
                  </a:lnTo>
                  <a:lnTo>
                    <a:pt x="41" y="161"/>
                  </a:lnTo>
                  <a:lnTo>
                    <a:pt x="24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1" name="Freeform 175"/>
            <p:cNvSpPr/>
            <p:nvPr/>
          </p:nvSpPr>
          <p:spPr bwMode="auto">
            <a:xfrm>
              <a:off x="7166125" y="3256718"/>
              <a:ext cx="189176" cy="299522"/>
            </a:xfrm>
            <a:custGeom>
              <a:avLst/>
              <a:gdLst>
                <a:gd name="T0" fmla="*/ 0 w 106"/>
                <a:gd name="T1" fmla="*/ 0 h 163"/>
                <a:gd name="T2" fmla="*/ 29 w 106"/>
                <a:gd name="T3" fmla="*/ 0 h 163"/>
                <a:gd name="T4" fmla="*/ 29 w 106"/>
                <a:gd name="T5" fmla="*/ 114 h 163"/>
                <a:gd name="T6" fmla="*/ 32 w 106"/>
                <a:gd name="T7" fmla="*/ 129 h 163"/>
                <a:gd name="T8" fmla="*/ 42 w 106"/>
                <a:gd name="T9" fmla="*/ 137 h 163"/>
                <a:gd name="T10" fmla="*/ 54 w 106"/>
                <a:gd name="T11" fmla="*/ 140 h 163"/>
                <a:gd name="T12" fmla="*/ 67 w 106"/>
                <a:gd name="T13" fmla="*/ 137 h 163"/>
                <a:gd name="T14" fmla="*/ 75 w 106"/>
                <a:gd name="T15" fmla="*/ 129 h 163"/>
                <a:gd name="T16" fmla="*/ 78 w 106"/>
                <a:gd name="T17" fmla="*/ 114 h 163"/>
                <a:gd name="T18" fmla="*/ 78 w 106"/>
                <a:gd name="T19" fmla="*/ 0 h 163"/>
                <a:gd name="T20" fmla="*/ 106 w 106"/>
                <a:gd name="T21" fmla="*/ 0 h 163"/>
                <a:gd name="T22" fmla="*/ 106 w 106"/>
                <a:gd name="T23" fmla="*/ 114 h 163"/>
                <a:gd name="T24" fmla="*/ 102 w 106"/>
                <a:gd name="T25" fmla="*/ 134 h 163"/>
                <a:gd name="T26" fmla="*/ 91 w 106"/>
                <a:gd name="T27" fmla="*/ 150 h 163"/>
                <a:gd name="T28" fmla="*/ 75 w 106"/>
                <a:gd name="T29" fmla="*/ 160 h 163"/>
                <a:gd name="T30" fmla="*/ 54 w 106"/>
                <a:gd name="T31" fmla="*/ 163 h 163"/>
                <a:gd name="T32" fmla="*/ 32 w 106"/>
                <a:gd name="T33" fmla="*/ 160 h 163"/>
                <a:gd name="T34" fmla="*/ 14 w 106"/>
                <a:gd name="T35" fmla="*/ 150 h 163"/>
                <a:gd name="T36" fmla="*/ 5 w 106"/>
                <a:gd name="T37" fmla="*/ 134 h 163"/>
                <a:gd name="T38" fmla="*/ 0 w 106"/>
                <a:gd name="T39" fmla="*/ 114 h 163"/>
                <a:gd name="T40" fmla="*/ 0 w 106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2" y="129"/>
                  </a:lnTo>
                  <a:lnTo>
                    <a:pt x="42" y="137"/>
                  </a:lnTo>
                  <a:lnTo>
                    <a:pt x="54" y="140"/>
                  </a:lnTo>
                  <a:lnTo>
                    <a:pt x="67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6" y="0"/>
                  </a:lnTo>
                  <a:lnTo>
                    <a:pt x="106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4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176"/>
            <p:cNvSpPr>
              <a:spLocks noEditPoints="1"/>
            </p:cNvSpPr>
            <p:nvPr/>
          </p:nvSpPr>
          <p:spPr bwMode="auto">
            <a:xfrm>
              <a:off x="7449889" y="3256718"/>
              <a:ext cx="189176" cy="299522"/>
            </a:xfrm>
            <a:custGeom>
              <a:avLst/>
              <a:gdLst>
                <a:gd name="T0" fmla="*/ 43 w 106"/>
                <a:gd name="T1" fmla="*/ 16 h 162"/>
                <a:gd name="T2" fmla="*/ 38 w 106"/>
                <a:gd name="T3" fmla="*/ 18 h 162"/>
                <a:gd name="T4" fmla="*/ 33 w 106"/>
                <a:gd name="T5" fmla="*/ 18 h 162"/>
                <a:gd name="T6" fmla="*/ 28 w 106"/>
                <a:gd name="T7" fmla="*/ 19 h 162"/>
                <a:gd name="T8" fmla="*/ 28 w 106"/>
                <a:gd name="T9" fmla="*/ 83 h 162"/>
                <a:gd name="T10" fmla="*/ 31 w 106"/>
                <a:gd name="T11" fmla="*/ 83 h 162"/>
                <a:gd name="T12" fmla="*/ 34 w 106"/>
                <a:gd name="T13" fmla="*/ 83 h 162"/>
                <a:gd name="T14" fmla="*/ 39 w 106"/>
                <a:gd name="T15" fmla="*/ 83 h 162"/>
                <a:gd name="T16" fmla="*/ 54 w 106"/>
                <a:gd name="T17" fmla="*/ 81 h 162"/>
                <a:gd name="T18" fmla="*/ 65 w 106"/>
                <a:gd name="T19" fmla="*/ 75 h 162"/>
                <a:gd name="T20" fmla="*/ 72 w 106"/>
                <a:gd name="T21" fmla="*/ 63 h 162"/>
                <a:gd name="T22" fmla="*/ 73 w 106"/>
                <a:gd name="T23" fmla="*/ 50 h 162"/>
                <a:gd name="T24" fmla="*/ 72 w 106"/>
                <a:gd name="T25" fmla="*/ 35 h 162"/>
                <a:gd name="T26" fmla="*/ 67 w 106"/>
                <a:gd name="T27" fmla="*/ 24 h 162"/>
                <a:gd name="T28" fmla="*/ 57 w 106"/>
                <a:gd name="T29" fmla="*/ 19 h 162"/>
                <a:gd name="T30" fmla="*/ 43 w 106"/>
                <a:gd name="T31" fmla="*/ 16 h 162"/>
                <a:gd name="T32" fmla="*/ 43 w 106"/>
                <a:gd name="T33" fmla="*/ 0 h 162"/>
                <a:gd name="T34" fmla="*/ 64 w 106"/>
                <a:gd name="T35" fmla="*/ 1 h 162"/>
                <a:gd name="T36" fmla="*/ 82 w 106"/>
                <a:gd name="T37" fmla="*/ 8 h 162"/>
                <a:gd name="T38" fmla="*/ 93 w 106"/>
                <a:gd name="T39" fmla="*/ 18 h 162"/>
                <a:gd name="T40" fmla="*/ 99 w 106"/>
                <a:gd name="T41" fmla="*/ 32 h 162"/>
                <a:gd name="T42" fmla="*/ 101 w 106"/>
                <a:gd name="T43" fmla="*/ 48 h 162"/>
                <a:gd name="T44" fmla="*/ 99 w 106"/>
                <a:gd name="T45" fmla="*/ 65 h 162"/>
                <a:gd name="T46" fmla="*/ 90 w 106"/>
                <a:gd name="T47" fmla="*/ 78 h 162"/>
                <a:gd name="T48" fmla="*/ 77 w 106"/>
                <a:gd name="T49" fmla="*/ 86 h 162"/>
                <a:gd name="T50" fmla="*/ 59 w 106"/>
                <a:gd name="T51" fmla="*/ 91 h 162"/>
                <a:gd name="T52" fmla="*/ 59 w 106"/>
                <a:gd name="T53" fmla="*/ 91 h 162"/>
                <a:gd name="T54" fmla="*/ 106 w 106"/>
                <a:gd name="T55" fmla="*/ 162 h 162"/>
                <a:gd name="T56" fmla="*/ 73 w 106"/>
                <a:gd name="T57" fmla="*/ 162 h 162"/>
                <a:gd name="T58" fmla="*/ 30 w 106"/>
                <a:gd name="T59" fmla="*/ 89 h 162"/>
                <a:gd name="T60" fmla="*/ 28 w 106"/>
                <a:gd name="T61" fmla="*/ 89 h 162"/>
                <a:gd name="T62" fmla="*/ 28 w 106"/>
                <a:gd name="T63" fmla="*/ 162 h 162"/>
                <a:gd name="T64" fmla="*/ 0 w 106"/>
                <a:gd name="T65" fmla="*/ 162 h 162"/>
                <a:gd name="T66" fmla="*/ 0 w 106"/>
                <a:gd name="T67" fmla="*/ 8 h 162"/>
                <a:gd name="T68" fmla="*/ 18 w 106"/>
                <a:gd name="T69" fmla="*/ 3 h 162"/>
                <a:gd name="T70" fmla="*/ 43 w 106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2">
                  <a:moveTo>
                    <a:pt x="43" y="16"/>
                  </a:moveTo>
                  <a:lnTo>
                    <a:pt x="38" y="18"/>
                  </a:lnTo>
                  <a:lnTo>
                    <a:pt x="33" y="18"/>
                  </a:lnTo>
                  <a:lnTo>
                    <a:pt x="28" y="19"/>
                  </a:lnTo>
                  <a:lnTo>
                    <a:pt x="28" y="83"/>
                  </a:lnTo>
                  <a:lnTo>
                    <a:pt x="31" y="83"/>
                  </a:lnTo>
                  <a:lnTo>
                    <a:pt x="34" y="83"/>
                  </a:lnTo>
                  <a:lnTo>
                    <a:pt x="39" y="83"/>
                  </a:lnTo>
                  <a:lnTo>
                    <a:pt x="54" y="81"/>
                  </a:lnTo>
                  <a:lnTo>
                    <a:pt x="65" y="75"/>
                  </a:lnTo>
                  <a:lnTo>
                    <a:pt x="72" y="63"/>
                  </a:lnTo>
                  <a:lnTo>
                    <a:pt x="73" y="50"/>
                  </a:lnTo>
                  <a:lnTo>
                    <a:pt x="72" y="35"/>
                  </a:lnTo>
                  <a:lnTo>
                    <a:pt x="67" y="24"/>
                  </a:lnTo>
                  <a:lnTo>
                    <a:pt x="57" y="19"/>
                  </a:lnTo>
                  <a:lnTo>
                    <a:pt x="43" y="16"/>
                  </a:lnTo>
                  <a:close/>
                  <a:moveTo>
                    <a:pt x="43" y="0"/>
                  </a:moveTo>
                  <a:lnTo>
                    <a:pt x="64" y="1"/>
                  </a:lnTo>
                  <a:lnTo>
                    <a:pt x="82" y="8"/>
                  </a:lnTo>
                  <a:lnTo>
                    <a:pt x="93" y="18"/>
                  </a:lnTo>
                  <a:lnTo>
                    <a:pt x="99" y="32"/>
                  </a:lnTo>
                  <a:lnTo>
                    <a:pt x="101" y="48"/>
                  </a:lnTo>
                  <a:lnTo>
                    <a:pt x="99" y="65"/>
                  </a:lnTo>
                  <a:lnTo>
                    <a:pt x="90" y="78"/>
                  </a:lnTo>
                  <a:lnTo>
                    <a:pt x="77" y="86"/>
                  </a:lnTo>
                  <a:lnTo>
                    <a:pt x="59" y="91"/>
                  </a:lnTo>
                  <a:lnTo>
                    <a:pt x="59" y="91"/>
                  </a:lnTo>
                  <a:lnTo>
                    <a:pt x="106" y="162"/>
                  </a:lnTo>
                  <a:lnTo>
                    <a:pt x="73" y="162"/>
                  </a:lnTo>
                  <a:lnTo>
                    <a:pt x="30" y="89"/>
                  </a:lnTo>
                  <a:lnTo>
                    <a:pt x="28" y="89"/>
                  </a:lnTo>
                  <a:lnTo>
                    <a:pt x="28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77"/>
            <p:cNvSpPr>
              <a:spLocks noEditPoints="1"/>
            </p:cNvSpPr>
            <p:nvPr/>
          </p:nvSpPr>
          <p:spPr bwMode="auto">
            <a:xfrm>
              <a:off x="7859769" y="3256718"/>
              <a:ext cx="197060" cy="299522"/>
            </a:xfrm>
            <a:custGeom>
              <a:avLst/>
              <a:gdLst>
                <a:gd name="T0" fmla="*/ 36 w 107"/>
                <a:gd name="T1" fmla="*/ 86 h 164"/>
                <a:gd name="T2" fmla="*/ 28 w 107"/>
                <a:gd name="T3" fmla="*/ 86 h 164"/>
                <a:gd name="T4" fmla="*/ 28 w 107"/>
                <a:gd name="T5" fmla="*/ 143 h 164"/>
                <a:gd name="T6" fmla="*/ 32 w 107"/>
                <a:gd name="T7" fmla="*/ 144 h 164"/>
                <a:gd name="T8" fmla="*/ 39 w 107"/>
                <a:gd name="T9" fmla="*/ 146 h 164"/>
                <a:gd name="T10" fmla="*/ 45 w 107"/>
                <a:gd name="T11" fmla="*/ 146 h 164"/>
                <a:gd name="T12" fmla="*/ 58 w 107"/>
                <a:gd name="T13" fmla="*/ 144 h 164"/>
                <a:gd name="T14" fmla="*/ 68 w 107"/>
                <a:gd name="T15" fmla="*/ 140 h 164"/>
                <a:gd name="T16" fmla="*/ 76 w 107"/>
                <a:gd name="T17" fmla="*/ 131 h 164"/>
                <a:gd name="T18" fmla="*/ 78 w 107"/>
                <a:gd name="T19" fmla="*/ 118 h 164"/>
                <a:gd name="T20" fmla="*/ 76 w 107"/>
                <a:gd name="T21" fmla="*/ 104 h 164"/>
                <a:gd name="T22" fmla="*/ 68 w 107"/>
                <a:gd name="T23" fmla="*/ 92 h 164"/>
                <a:gd name="T24" fmla="*/ 55 w 107"/>
                <a:gd name="T25" fmla="*/ 88 h 164"/>
                <a:gd name="T26" fmla="*/ 36 w 107"/>
                <a:gd name="T27" fmla="*/ 86 h 164"/>
                <a:gd name="T28" fmla="*/ 44 w 107"/>
                <a:gd name="T29" fmla="*/ 16 h 164"/>
                <a:gd name="T30" fmla="*/ 39 w 107"/>
                <a:gd name="T31" fmla="*/ 16 h 164"/>
                <a:gd name="T32" fmla="*/ 32 w 107"/>
                <a:gd name="T33" fmla="*/ 18 h 164"/>
                <a:gd name="T34" fmla="*/ 28 w 107"/>
                <a:gd name="T35" fmla="*/ 19 h 164"/>
                <a:gd name="T36" fmla="*/ 28 w 107"/>
                <a:gd name="T37" fmla="*/ 71 h 164"/>
                <a:gd name="T38" fmla="*/ 36 w 107"/>
                <a:gd name="T39" fmla="*/ 71 h 164"/>
                <a:gd name="T40" fmla="*/ 54 w 107"/>
                <a:gd name="T41" fmla="*/ 70 h 164"/>
                <a:gd name="T42" fmla="*/ 65 w 107"/>
                <a:gd name="T43" fmla="*/ 65 h 164"/>
                <a:gd name="T44" fmla="*/ 71 w 107"/>
                <a:gd name="T45" fmla="*/ 55 h 164"/>
                <a:gd name="T46" fmla="*/ 73 w 107"/>
                <a:gd name="T47" fmla="*/ 42 h 164"/>
                <a:gd name="T48" fmla="*/ 70 w 107"/>
                <a:gd name="T49" fmla="*/ 27 h 164"/>
                <a:gd name="T50" fmla="*/ 60 w 107"/>
                <a:gd name="T51" fmla="*/ 19 h 164"/>
                <a:gd name="T52" fmla="*/ 44 w 107"/>
                <a:gd name="T53" fmla="*/ 16 h 164"/>
                <a:gd name="T54" fmla="*/ 44 w 107"/>
                <a:gd name="T55" fmla="*/ 0 h 164"/>
                <a:gd name="T56" fmla="*/ 65 w 107"/>
                <a:gd name="T57" fmla="*/ 1 h 164"/>
                <a:gd name="T58" fmla="*/ 81 w 107"/>
                <a:gd name="T59" fmla="*/ 8 h 164"/>
                <a:gd name="T60" fmla="*/ 93 w 107"/>
                <a:gd name="T61" fmla="*/ 16 h 164"/>
                <a:gd name="T62" fmla="*/ 99 w 107"/>
                <a:gd name="T63" fmla="*/ 27 h 164"/>
                <a:gd name="T64" fmla="*/ 102 w 107"/>
                <a:gd name="T65" fmla="*/ 40 h 164"/>
                <a:gd name="T66" fmla="*/ 99 w 107"/>
                <a:gd name="T67" fmla="*/ 55 h 164"/>
                <a:gd name="T68" fmla="*/ 93 w 107"/>
                <a:gd name="T69" fmla="*/ 66 h 164"/>
                <a:gd name="T70" fmla="*/ 83 w 107"/>
                <a:gd name="T71" fmla="*/ 73 h 164"/>
                <a:gd name="T72" fmla="*/ 73 w 107"/>
                <a:gd name="T73" fmla="*/ 78 h 164"/>
                <a:gd name="T74" fmla="*/ 73 w 107"/>
                <a:gd name="T75" fmla="*/ 78 h 164"/>
                <a:gd name="T76" fmla="*/ 84 w 107"/>
                <a:gd name="T77" fmla="*/ 83 h 164"/>
                <a:gd name="T78" fmla="*/ 96 w 107"/>
                <a:gd name="T79" fmla="*/ 91 h 164"/>
                <a:gd name="T80" fmla="*/ 104 w 107"/>
                <a:gd name="T81" fmla="*/ 102 h 164"/>
                <a:gd name="T82" fmla="*/ 107 w 107"/>
                <a:gd name="T83" fmla="*/ 118 h 164"/>
                <a:gd name="T84" fmla="*/ 104 w 107"/>
                <a:gd name="T85" fmla="*/ 135 h 164"/>
                <a:gd name="T86" fmla="*/ 96 w 107"/>
                <a:gd name="T87" fmla="*/ 148 h 164"/>
                <a:gd name="T88" fmla="*/ 83 w 107"/>
                <a:gd name="T89" fmla="*/ 157 h 164"/>
                <a:gd name="T90" fmla="*/ 67 w 107"/>
                <a:gd name="T91" fmla="*/ 162 h 164"/>
                <a:gd name="T92" fmla="*/ 47 w 107"/>
                <a:gd name="T93" fmla="*/ 164 h 164"/>
                <a:gd name="T94" fmla="*/ 19 w 107"/>
                <a:gd name="T95" fmla="*/ 162 h 164"/>
                <a:gd name="T96" fmla="*/ 0 w 107"/>
                <a:gd name="T97" fmla="*/ 156 h 164"/>
                <a:gd name="T98" fmla="*/ 0 w 107"/>
                <a:gd name="T99" fmla="*/ 8 h 164"/>
                <a:gd name="T100" fmla="*/ 18 w 107"/>
                <a:gd name="T101" fmla="*/ 1 h 164"/>
                <a:gd name="T102" fmla="*/ 44 w 107"/>
                <a:gd name="T10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64">
                  <a:moveTo>
                    <a:pt x="36" y="86"/>
                  </a:moveTo>
                  <a:lnTo>
                    <a:pt x="28" y="86"/>
                  </a:lnTo>
                  <a:lnTo>
                    <a:pt x="28" y="143"/>
                  </a:lnTo>
                  <a:lnTo>
                    <a:pt x="32" y="144"/>
                  </a:lnTo>
                  <a:lnTo>
                    <a:pt x="39" y="146"/>
                  </a:lnTo>
                  <a:lnTo>
                    <a:pt x="45" y="146"/>
                  </a:lnTo>
                  <a:lnTo>
                    <a:pt x="58" y="144"/>
                  </a:lnTo>
                  <a:lnTo>
                    <a:pt x="68" y="140"/>
                  </a:lnTo>
                  <a:lnTo>
                    <a:pt x="76" y="131"/>
                  </a:lnTo>
                  <a:lnTo>
                    <a:pt x="78" y="118"/>
                  </a:lnTo>
                  <a:lnTo>
                    <a:pt x="76" y="104"/>
                  </a:lnTo>
                  <a:lnTo>
                    <a:pt x="68" y="92"/>
                  </a:lnTo>
                  <a:lnTo>
                    <a:pt x="55" y="88"/>
                  </a:lnTo>
                  <a:lnTo>
                    <a:pt x="36" y="86"/>
                  </a:lnTo>
                  <a:close/>
                  <a:moveTo>
                    <a:pt x="44" y="16"/>
                  </a:moveTo>
                  <a:lnTo>
                    <a:pt x="39" y="16"/>
                  </a:lnTo>
                  <a:lnTo>
                    <a:pt x="32" y="18"/>
                  </a:lnTo>
                  <a:lnTo>
                    <a:pt x="28" y="19"/>
                  </a:lnTo>
                  <a:lnTo>
                    <a:pt x="28" y="71"/>
                  </a:lnTo>
                  <a:lnTo>
                    <a:pt x="36" y="71"/>
                  </a:lnTo>
                  <a:lnTo>
                    <a:pt x="54" y="70"/>
                  </a:lnTo>
                  <a:lnTo>
                    <a:pt x="65" y="65"/>
                  </a:lnTo>
                  <a:lnTo>
                    <a:pt x="71" y="55"/>
                  </a:lnTo>
                  <a:lnTo>
                    <a:pt x="73" y="42"/>
                  </a:lnTo>
                  <a:lnTo>
                    <a:pt x="70" y="27"/>
                  </a:lnTo>
                  <a:lnTo>
                    <a:pt x="60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3" y="16"/>
                  </a:lnTo>
                  <a:lnTo>
                    <a:pt x="99" y="27"/>
                  </a:lnTo>
                  <a:lnTo>
                    <a:pt x="102" y="40"/>
                  </a:lnTo>
                  <a:lnTo>
                    <a:pt x="99" y="55"/>
                  </a:lnTo>
                  <a:lnTo>
                    <a:pt x="93" y="66"/>
                  </a:lnTo>
                  <a:lnTo>
                    <a:pt x="83" y="73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84" y="83"/>
                  </a:lnTo>
                  <a:lnTo>
                    <a:pt x="96" y="91"/>
                  </a:lnTo>
                  <a:lnTo>
                    <a:pt x="104" y="102"/>
                  </a:lnTo>
                  <a:lnTo>
                    <a:pt x="107" y="118"/>
                  </a:lnTo>
                  <a:lnTo>
                    <a:pt x="104" y="135"/>
                  </a:lnTo>
                  <a:lnTo>
                    <a:pt x="96" y="148"/>
                  </a:lnTo>
                  <a:lnTo>
                    <a:pt x="83" y="157"/>
                  </a:lnTo>
                  <a:lnTo>
                    <a:pt x="67" y="162"/>
                  </a:lnTo>
                  <a:lnTo>
                    <a:pt x="47" y="164"/>
                  </a:lnTo>
                  <a:lnTo>
                    <a:pt x="19" y="162"/>
                  </a:lnTo>
                  <a:lnTo>
                    <a:pt x="0" y="156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78"/>
            <p:cNvSpPr/>
            <p:nvPr/>
          </p:nvSpPr>
          <p:spPr bwMode="auto">
            <a:xfrm>
              <a:off x="8135653" y="3256718"/>
              <a:ext cx="189176" cy="299522"/>
            </a:xfrm>
            <a:custGeom>
              <a:avLst/>
              <a:gdLst>
                <a:gd name="T0" fmla="*/ 0 w 105"/>
                <a:gd name="T1" fmla="*/ 0 h 163"/>
                <a:gd name="T2" fmla="*/ 29 w 105"/>
                <a:gd name="T3" fmla="*/ 0 h 163"/>
                <a:gd name="T4" fmla="*/ 29 w 105"/>
                <a:gd name="T5" fmla="*/ 114 h 163"/>
                <a:gd name="T6" fmla="*/ 34 w 105"/>
                <a:gd name="T7" fmla="*/ 129 h 163"/>
                <a:gd name="T8" fmla="*/ 42 w 105"/>
                <a:gd name="T9" fmla="*/ 137 h 163"/>
                <a:gd name="T10" fmla="*/ 53 w 105"/>
                <a:gd name="T11" fmla="*/ 140 h 163"/>
                <a:gd name="T12" fmla="*/ 66 w 105"/>
                <a:gd name="T13" fmla="*/ 137 h 163"/>
                <a:gd name="T14" fmla="*/ 75 w 105"/>
                <a:gd name="T15" fmla="*/ 129 h 163"/>
                <a:gd name="T16" fmla="*/ 78 w 105"/>
                <a:gd name="T17" fmla="*/ 114 h 163"/>
                <a:gd name="T18" fmla="*/ 78 w 105"/>
                <a:gd name="T19" fmla="*/ 0 h 163"/>
                <a:gd name="T20" fmla="*/ 105 w 105"/>
                <a:gd name="T21" fmla="*/ 0 h 163"/>
                <a:gd name="T22" fmla="*/ 105 w 105"/>
                <a:gd name="T23" fmla="*/ 114 h 163"/>
                <a:gd name="T24" fmla="*/ 102 w 105"/>
                <a:gd name="T25" fmla="*/ 134 h 163"/>
                <a:gd name="T26" fmla="*/ 91 w 105"/>
                <a:gd name="T27" fmla="*/ 150 h 163"/>
                <a:gd name="T28" fmla="*/ 75 w 105"/>
                <a:gd name="T29" fmla="*/ 160 h 163"/>
                <a:gd name="T30" fmla="*/ 53 w 105"/>
                <a:gd name="T31" fmla="*/ 163 h 163"/>
                <a:gd name="T32" fmla="*/ 32 w 105"/>
                <a:gd name="T33" fmla="*/ 160 h 163"/>
                <a:gd name="T34" fmla="*/ 14 w 105"/>
                <a:gd name="T35" fmla="*/ 150 h 163"/>
                <a:gd name="T36" fmla="*/ 5 w 105"/>
                <a:gd name="T37" fmla="*/ 134 h 163"/>
                <a:gd name="T38" fmla="*/ 0 w 105"/>
                <a:gd name="T39" fmla="*/ 114 h 163"/>
                <a:gd name="T40" fmla="*/ 0 w 105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4" y="129"/>
                  </a:lnTo>
                  <a:lnTo>
                    <a:pt x="42" y="137"/>
                  </a:lnTo>
                  <a:lnTo>
                    <a:pt x="53" y="140"/>
                  </a:lnTo>
                  <a:lnTo>
                    <a:pt x="66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5" y="0"/>
                  </a:lnTo>
                  <a:lnTo>
                    <a:pt x="105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3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79"/>
            <p:cNvSpPr/>
            <p:nvPr/>
          </p:nvSpPr>
          <p:spPr bwMode="auto">
            <a:xfrm>
              <a:off x="8395766" y="3256718"/>
              <a:ext cx="173411" cy="299522"/>
            </a:xfrm>
            <a:custGeom>
              <a:avLst/>
              <a:gdLst>
                <a:gd name="T0" fmla="*/ 51 w 91"/>
                <a:gd name="T1" fmla="*/ 0 h 164"/>
                <a:gd name="T2" fmla="*/ 72 w 91"/>
                <a:gd name="T3" fmla="*/ 3 h 164"/>
                <a:gd name="T4" fmla="*/ 85 w 91"/>
                <a:gd name="T5" fmla="*/ 8 h 164"/>
                <a:gd name="T6" fmla="*/ 78 w 91"/>
                <a:gd name="T7" fmla="*/ 27 h 164"/>
                <a:gd name="T8" fmla="*/ 74 w 91"/>
                <a:gd name="T9" fmla="*/ 24 h 164"/>
                <a:gd name="T10" fmla="*/ 69 w 91"/>
                <a:gd name="T11" fmla="*/ 22 h 164"/>
                <a:gd name="T12" fmla="*/ 62 w 91"/>
                <a:gd name="T13" fmla="*/ 21 h 164"/>
                <a:gd name="T14" fmla="*/ 54 w 91"/>
                <a:gd name="T15" fmla="*/ 19 h 164"/>
                <a:gd name="T16" fmla="*/ 48 w 91"/>
                <a:gd name="T17" fmla="*/ 21 h 164"/>
                <a:gd name="T18" fmla="*/ 43 w 91"/>
                <a:gd name="T19" fmla="*/ 22 h 164"/>
                <a:gd name="T20" fmla="*/ 38 w 91"/>
                <a:gd name="T21" fmla="*/ 26 h 164"/>
                <a:gd name="T22" fmla="*/ 35 w 91"/>
                <a:gd name="T23" fmla="*/ 31 h 164"/>
                <a:gd name="T24" fmla="*/ 31 w 91"/>
                <a:gd name="T25" fmla="*/ 35 h 164"/>
                <a:gd name="T26" fmla="*/ 31 w 91"/>
                <a:gd name="T27" fmla="*/ 42 h 164"/>
                <a:gd name="T28" fmla="*/ 35 w 91"/>
                <a:gd name="T29" fmla="*/ 55 h 164"/>
                <a:gd name="T30" fmla="*/ 43 w 91"/>
                <a:gd name="T31" fmla="*/ 63 h 164"/>
                <a:gd name="T32" fmla="*/ 56 w 91"/>
                <a:gd name="T33" fmla="*/ 70 h 164"/>
                <a:gd name="T34" fmla="*/ 74 w 91"/>
                <a:gd name="T35" fmla="*/ 79 h 164"/>
                <a:gd name="T36" fmla="*/ 85 w 91"/>
                <a:gd name="T37" fmla="*/ 91 h 164"/>
                <a:gd name="T38" fmla="*/ 90 w 91"/>
                <a:gd name="T39" fmla="*/ 104 h 164"/>
                <a:gd name="T40" fmla="*/ 91 w 91"/>
                <a:gd name="T41" fmla="*/ 115 h 164"/>
                <a:gd name="T42" fmla="*/ 88 w 91"/>
                <a:gd name="T43" fmla="*/ 135 h 164"/>
                <a:gd name="T44" fmla="*/ 77 w 91"/>
                <a:gd name="T45" fmla="*/ 151 h 164"/>
                <a:gd name="T46" fmla="*/ 61 w 91"/>
                <a:gd name="T47" fmla="*/ 161 h 164"/>
                <a:gd name="T48" fmla="*/ 41 w 91"/>
                <a:gd name="T49" fmla="*/ 164 h 164"/>
                <a:gd name="T50" fmla="*/ 23 w 91"/>
                <a:gd name="T51" fmla="*/ 162 h 164"/>
                <a:gd name="T52" fmla="*/ 10 w 91"/>
                <a:gd name="T53" fmla="*/ 161 h 164"/>
                <a:gd name="T54" fmla="*/ 0 w 91"/>
                <a:gd name="T55" fmla="*/ 156 h 164"/>
                <a:gd name="T56" fmla="*/ 9 w 91"/>
                <a:gd name="T57" fmla="*/ 135 h 164"/>
                <a:gd name="T58" fmla="*/ 20 w 91"/>
                <a:gd name="T59" fmla="*/ 140 h 164"/>
                <a:gd name="T60" fmla="*/ 35 w 91"/>
                <a:gd name="T61" fmla="*/ 141 h 164"/>
                <a:gd name="T62" fmla="*/ 43 w 91"/>
                <a:gd name="T63" fmla="*/ 141 h 164"/>
                <a:gd name="T64" fmla="*/ 49 w 91"/>
                <a:gd name="T65" fmla="*/ 140 h 164"/>
                <a:gd name="T66" fmla="*/ 54 w 91"/>
                <a:gd name="T67" fmla="*/ 135 h 164"/>
                <a:gd name="T68" fmla="*/ 57 w 91"/>
                <a:gd name="T69" fmla="*/ 130 h 164"/>
                <a:gd name="T70" fmla="*/ 59 w 91"/>
                <a:gd name="T71" fmla="*/ 125 h 164"/>
                <a:gd name="T72" fmla="*/ 61 w 91"/>
                <a:gd name="T73" fmla="*/ 117 h 164"/>
                <a:gd name="T74" fmla="*/ 57 w 91"/>
                <a:gd name="T75" fmla="*/ 107 h 164"/>
                <a:gd name="T76" fmla="*/ 49 w 91"/>
                <a:gd name="T77" fmla="*/ 97 h 164"/>
                <a:gd name="T78" fmla="*/ 36 w 91"/>
                <a:gd name="T79" fmla="*/ 91 h 164"/>
                <a:gd name="T80" fmla="*/ 20 w 91"/>
                <a:gd name="T81" fmla="*/ 81 h 164"/>
                <a:gd name="T82" fmla="*/ 10 w 91"/>
                <a:gd name="T83" fmla="*/ 70 h 164"/>
                <a:gd name="T84" fmla="*/ 4 w 91"/>
                <a:gd name="T85" fmla="*/ 58 h 164"/>
                <a:gd name="T86" fmla="*/ 2 w 91"/>
                <a:gd name="T87" fmla="*/ 47 h 164"/>
                <a:gd name="T88" fmla="*/ 5 w 91"/>
                <a:gd name="T89" fmla="*/ 29 h 164"/>
                <a:gd name="T90" fmla="*/ 15 w 91"/>
                <a:gd name="T91" fmla="*/ 14 h 164"/>
                <a:gd name="T92" fmla="*/ 31 w 91"/>
                <a:gd name="T93" fmla="*/ 3 h 164"/>
                <a:gd name="T94" fmla="*/ 51 w 91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1" h="164">
                  <a:moveTo>
                    <a:pt x="51" y="0"/>
                  </a:moveTo>
                  <a:lnTo>
                    <a:pt x="72" y="3"/>
                  </a:lnTo>
                  <a:lnTo>
                    <a:pt x="85" y="8"/>
                  </a:lnTo>
                  <a:lnTo>
                    <a:pt x="78" y="27"/>
                  </a:lnTo>
                  <a:lnTo>
                    <a:pt x="74" y="24"/>
                  </a:lnTo>
                  <a:lnTo>
                    <a:pt x="69" y="22"/>
                  </a:lnTo>
                  <a:lnTo>
                    <a:pt x="62" y="21"/>
                  </a:lnTo>
                  <a:lnTo>
                    <a:pt x="54" y="19"/>
                  </a:lnTo>
                  <a:lnTo>
                    <a:pt x="48" y="21"/>
                  </a:lnTo>
                  <a:lnTo>
                    <a:pt x="43" y="22"/>
                  </a:lnTo>
                  <a:lnTo>
                    <a:pt x="38" y="26"/>
                  </a:lnTo>
                  <a:lnTo>
                    <a:pt x="35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5" y="55"/>
                  </a:lnTo>
                  <a:lnTo>
                    <a:pt x="43" y="63"/>
                  </a:lnTo>
                  <a:lnTo>
                    <a:pt x="56" y="70"/>
                  </a:lnTo>
                  <a:lnTo>
                    <a:pt x="74" y="79"/>
                  </a:lnTo>
                  <a:lnTo>
                    <a:pt x="85" y="91"/>
                  </a:lnTo>
                  <a:lnTo>
                    <a:pt x="90" y="104"/>
                  </a:lnTo>
                  <a:lnTo>
                    <a:pt x="91" y="115"/>
                  </a:lnTo>
                  <a:lnTo>
                    <a:pt x="88" y="135"/>
                  </a:lnTo>
                  <a:lnTo>
                    <a:pt x="77" y="151"/>
                  </a:lnTo>
                  <a:lnTo>
                    <a:pt x="61" y="161"/>
                  </a:lnTo>
                  <a:lnTo>
                    <a:pt x="41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9" y="135"/>
                  </a:lnTo>
                  <a:lnTo>
                    <a:pt x="20" y="140"/>
                  </a:lnTo>
                  <a:lnTo>
                    <a:pt x="35" y="141"/>
                  </a:lnTo>
                  <a:lnTo>
                    <a:pt x="43" y="141"/>
                  </a:lnTo>
                  <a:lnTo>
                    <a:pt x="49" y="140"/>
                  </a:lnTo>
                  <a:lnTo>
                    <a:pt x="54" y="135"/>
                  </a:lnTo>
                  <a:lnTo>
                    <a:pt x="57" y="130"/>
                  </a:lnTo>
                  <a:lnTo>
                    <a:pt x="59" y="125"/>
                  </a:lnTo>
                  <a:lnTo>
                    <a:pt x="61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6" y="91"/>
                  </a:lnTo>
                  <a:lnTo>
                    <a:pt x="20" y="81"/>
                  </a:lnTo>
                  <a:lnTo>
                    <a:pt x="10" y="70"/>
                  </a:lnTo>
                  <a:lnTo>
                    <a:pt x="4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31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6" name="Rectangle 180"/>
            <p:cNvSpPr>
              <a:spLocks noChangeArrowheads="1"/>
            </p:cNvSpPr>
            <p:nvPr/>
          </p:nvSpPr>
          <p:spPr bwMode="auto">
            <a:xfrm>
              <a:off x="8648001" y="3256718"/>
              <a:ext cx="47294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81"/>
            <p:cNvSpPr/>
            <p:nvPr/>
          </p:nvSpPr>
          <p:spPr bwMode="auto">
            <a:xfrm>
              <a:off x="8789882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7 w 117"/>
                <a:gd name="T3" fmla="*/ 0 h 161"/>
                <a:gd name="T4" fmla="*/ 84 w 117"/>
                <a:gd name="T5" fmla="*/ 98 h 161"/>
                <a:gd name="T6" fmla="*/ 87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2 w 117"/>
                <a:gd name="T13" fmla="*/ 114 h 161"/>
                <a:gd name="T14" fmla="*/ 92 w 117"/>
                <a:gd name="T15" fmla="*/ 114 h 161"/>
                <a:gd name="T16" fmla="*/ 92 w 117"/>
                <a:gd name="T17" fmla="*/ 114 h 161"/>
                <a:gd name="T18" fmla="*/ 92 w 117"/>
                <a:gd name="T19" fmla="*/ 113 h 161"/>
                <a:gd name="T20" fmla="*/ 92 w 117"/>
                <a:gd name="T21" fmla="*/ 109 h 161"/>
                <a:gd name="T22" fmla="*/ 92 w 117"/>
                <a:gd name="T23" fmla="*/ 104 h 161"/>
                <a:gd name="T24" fmla="*/ 92 w 117"/>
                <a:gd name="T25" fmla="*/ 98 h 161"/>
                <a:gd name="T26" fmla="*/ 92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4 w 117"/>
                <a:gd name="T33" fmla="*/ 161 h 161"/>
                <a:gd name="T34" fmla="*/ 32 w 117"/>
                <a:gd name="T35" fmla="*/ 57 h 161"/>
                <a:gd name="T36" fmla="*/ 31 w 117"/>
                <a:gd name="T37" fmla="*/ 52 h 161"/>
                <a:gd name="T38" fmla="*/ 27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2 w 117"/>
                <a:gd name="T47" fmla="*/ 39 h 161"/>
                <a:gd name="T48" fmla="*/ 24 w 117"/>
                <a:gd name="T49" fmla="*/ 41 h 161"/>
                <a:gd name="T50" fmla="*/ 24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7" y="0"/>
                  </a:lnTo>
                  <a:lnTo>
                    <a:pt x="84" y="98"/>
                  </a:lnTo>
                  <a:lnTo>
                    <a:pt x="87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3"/>
                  </a:lnTo>
                  <a:lnTo>
                    <a:pt x="92" y="109"/>
                  </a:lnTo>
                  <a:lnTo>
                    <a:pt x="92" y="104"/>
                  </a:lnTo>
                  <a:lnTo>
                    <a:pt x="92" y="98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4" y="161"/>
                  </a:lnTo>
                  <a:lnTo>
                    <a:pt x="32" y="57"/>
                  </a:lnTo>
                  <a:lnTo>
                    <a:pt x="31" y="52"/>
                  </a:lnTo>
                  <a:lnTo>
                    <a:pt x="27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4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82"/>
            <p:cNvSpPr/>
            <p:nvPr/>
          </p:nvSpPr>
          <p:spPr bwMode="auto">
            <a:xfrm>
              <a:off x="9089410" y="3256718"/>
              <a:ext cx="149766" cy="299522"/>
            </a:xfrm>
            <a:custGeom>
              <a:avLst/>
              <a:gdLst>
                <a:gd name="T0" fmla="*/ 0 w 78"/>
                <a:gd name="T1" fmla="*/ 0 h 161"/>
                <a:gd name="T2" fmla="*/ 78 w 78"/>
                <a:gd name="T3" fmla="*/ 0 h 161"/>
                <a:gd name="T4" fmla="*/ 78 w 78"/>
                <a:gd name="T5" fmla="*/ 20 h 161"/>
                <a:gd name="T6" fmla="*/ 29 w 78"/>
                <a:gd name="T7" fmla="*/ 20 h 161"/>
                <a:gd name="T8" fmla="*/ 29 w 78"/>
                <a:gd name="T9" fmla="*/ 69 h 161"/>
                <a:gd name="T10" fmla="*/ 73 w 78"/>
                <a:gd name="T11" fmla="*/ 69 h 161"/>
                <a:gd name="T12" fmla="*/ 73 w 78"/>
                <a:gd name="T13" fmla="*/ 88 h 161"/>
                <a:gd name="T14" fmla="*/ 29 w 78"/>
                <a:gd name="T15" fmla="*/ 88 h 161"/>
                <a:gd name="T16" fmla="*/ 29 w 78"/>
                <a:gd name="T17" fmla="*/ 142 h 161"/>
                <a:gd name="T18" fmla="*/ 78 w 78"/>
                <a:gd name="T19" fmla="*/ 142 h 161"/>
                <a:gd name="T20" fmla="*/ 78 w 78"/>
                <a:gd name="T21" fmla="*/ 161 h 161"/>
                <a:gd name="T22" fmla="*/ 0 w 78"/>
                <a:gd name="T23" fmla="*/ 161 h 161"/>
                <a:gd name="T24" fmla="*/ 0 w 78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61">
                  <a:moveTo>
                    <a:pt x="0" y="0"/>
                  </a:moveTo>
                  <a:lnTo>
                    <a:pt x="78" y="0"/>
                  </a:lnTo>
                  <a:lnTo>
                    <a:pt x="78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3" y="69"/>
                  </a:lnTo>
                  <a:lnTo>
                    <a:pt x="73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8" y="142"/>
                  </a:lnTo>
                  <a:lnTo>
                    <a:pt x="78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83"/>
            <p:cNvSpPr/>
            <p:nvPr/>
          </p:nvSpPr>
          <p:spPr bwMode="auto">
            <a:xfrm>
              <a:off x="9302235" y="3256718"/>
              <a:ext cx="15764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7 w 89"/>
                <a:gd name="T11" fmla="*/ 22 h 164"/>
                <a:gd name="T12" fmla="*/ 60 w 89"/>
                <a:gd name="T13" fmla="*/ 21 h 164"/>
                <a:gd name="T14" fmla="*/ 54 w 89"/>
                <a:gd name="T15" fmla="*/ 19 h 164"/>
                <a:gd name="T16" fmla="*/ 45 w 89"/>
                <a:gd name="T17" fmla="*/ 21 h 164"/>
                <a:gd name="T18" fmla="*/ 41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29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4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1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2 w 89"/>
                <a:gd name="T87" fmla="*/ 47 h 164"/>
                <a:gd name="T88" fmla="*/ 5 w 89"/>
                <a:gd name="T89" fmla="*/ 29 h 164"/>
                <a:gd name="T90" fmla="*/ 15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2"/>
                  </a:lnTo>
                  <a:lnTo>
                    <a:pt x="60" y="21"/>
                  </a:lnTo>
                  <a:lnTo>
                    <a:pt x="54" y="19"/>
                  </a:lnTo>
                  <a:lnTo>
                    <a:pt x="45" y="21"/>
                  </a:lnTo>
                  <a:lnTo>
                    <a:pt x="41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29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4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84"/>
            <p:cNvSpPr/>
            <p:nvPr/>
          </p:nvSpPr>
          <p:spPr bwMode="auto">
            <a:xfrm>
              <a:off x="9522940" y="3256718"/>
              <a:ext cx="16552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6 w 89"/>
                <a:gd name="T11" fmla="*/ 22 h 164"/>
                <a:gd name="T12" fmla="*/ 60 w 89"/>
                <a:gd name="T13" fmla="*/ 21 h 164"/>
                <a:gd name="T14" fmla="*/ 53 w 89"/>
                <a:gd name="T15" fmla="*/ 19 h 164"/>
                <a:gd name="T16" fmla="*/ 45 w 89"/>
                <a:gd name="T17" fmla="*/ 21 h 164"/>
                <a:gd name="T18" fmla="*/ 40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31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3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0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1 w 89"/>
                <a:gd name="T87" fmla="*/ 47 h 164"/>
                <a:gd name="T88" fmla="*/ 5 w 89"/>
                <a:gd name="T89" fmla="*/ 29 h 164"/>
                <a:gd name="T90" fmla="*/ 14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6" y="22"/>
                  </a:lnTo>
                  <a:lnTo>
                    <a:pt x="60" y="21"/>
                  </a:lnTo>
                  <a:lnTo>
                    <a:pt x="53" y="19"/>
                  </a:lnTo>
                  <a:lnTo>
                    <a:pt x="45" y="21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3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0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1" y="47"/>
                  </a:lnTo>
                  <a:lnTo>
                    <a:pt x="5" y="29"/>
                  </a:lnTo>
                  <a:lnTo>
                    <a:pt x="14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85"/>
            <p:cNvSpPr>
              <a:spLocks noEditPoints="1"/>
            </p:cNvSpPr>
            <p:nvPr/>
          </p:nvSpPr>
          <p:spPr bwMode="auto">
            <a:xfrm>
              <a:off x="-132897" y="1948279"/>
              <a:ext cx="465059" cy="441401"/>
            </a:xfrm>
            <a:custGeom>
              <a:avLst/>
              <a:gdLst>
                <a:gd name="T0" fmla="*/ 1 w 250"/>
                <a:gd name="T1" fmla="*/ 235 h 241"/>
                <a:gd name="T2" fmla="*/ 1 w 250"/>
                <a:gd name="T3" fmla="*/ 238 h 241"/>
                <a:gd name="T4" fmla="*/ 0 w 250"/>
                <a:gd name="T5" fmla="*/ 241 h 241"/>
                <a:gd name="T6" fmla="*/ 1 w 250"/>
                <a:gd name="T7" fmla="*/ 238 h 241"/>
                <a:gd name="T8" fmla="*/ 1 w 250"/>
                <a:gd name="T9" fmla="*/ 235 h 241"/>
                <a:gd name="T10" fmla="*/ 250 w 250"/>
                <a:gd name="T11" fmla="*/ 0 h 241"/>
                <a:gd name="T12" fmla="*/ 240 w 250"/>
                <a:gd name="T13" fmla="*/ 15 h 241"/>
                <a:gd name="T14" fmla="*/ 231 w 250"/>
                <a:gd name="T15" fmla="*/ 20 h 241"/>
                <a:gd name="T16" fmla="*/ 218 w 250"/>
                <a:gd name="T17" fmla="*/ 27 h 241"/>
                <a:gd name="T18" fmla="*/ 203 w 250"/>
                <a:gd name="T19" fmla="*/ 35 h 241"/>
                <a:gd name="T20" fmla="*/ 185 w 250"/>
                <a:gd name="T21" fmla="*/ 44 h 241"/>
                <a:gd name="T22" fmla="*/ 166 w 250"/>
                <a:gd name="T23" fmla="*/ 59 h 241"/>
                <a:gd name="T24" fmla="*/ 141 w 250"/>
                <a:gd name="T25" fmla="*/ 77 h 241"/>
                <a:gd name="T26" fmla="*/ 114 w 250"/>
                <a:gd name="T27" fmla="*/ 98 h 241"/>
                <a:gd name="T28" fmla="*/ 76 w 250"/>
                <a:gd name="T29" fmla="*/ 132 h 241"/>
                <a:gd name="T30" fmla="*/ 49 w 250"/>
                <a:gd name="T31" fmla="*/ 162 h 241"/>
                <a:gd name="T32" fmla="*/ 29 w 250"/>
                <a:gd name="T33" fmla="*/ 188 h 241"/>
                <a:gd name="T34" fmla="*/ 14 w 250"/>
                <a:gd name="T35" fmla="*/ 210 h 241"/>
                <a:gd name="T36" fmla="*/ 5 w 250"/>
                <a:gd name="T37" fmla="*/ 227 h 241"/>
                <a:gd name="T38" fmla="*/ 1 w 250"/>
                <a:gd name="T39" fmla="*/ 235 h 241"/>
                <a:gd name="T40" fmla="*/ 5 w 250"/>
                <a:gd name="T41" fmla="*/ 227 h 241"/>
                <a:gd name="T42" fmla="*/ 13 w 250"/>
                <a:gd name="T43" fmla="*/ 212 h 241"/>
                <a:gd name="T44" fmla="*/ 23 w 250"/>
                <a:gd name="T45" fmla="*/ 191 h 241"/>
                <a:gd name="T46" fmla="*/ 37 w 250"/>
                <a:gd name="T47" fmla="*/ 166 h 241"/>
                <a:gd name="T48" fmla="*/ 55 w 250"/>
                <a:gd name="T49" fmla="*/ 140 h 241"/>
                <a:gd name="T50" fmla="*/ 78 w 250"/>
                <a:gd name="T51" fmla="*/ 114 h 241"/>
                <a:gd name="T52" fmla="*/ 105 w 250"/>
                <a:gd name="T53" fmla="*/ 85 h 241"/>
                <a:gd name="T54" fmla="*/ 131 w 250"/>
                <a:gd name="T55" fmla="*/ 62 h 241"/>
                <a:gd name="T56" fmla="*/ 157 w 250"/>
                <a:gd name="T57" fmla="*/ 43 h 241"/>
                <a:gd name="T58" fmla="*/ 180 w 250"/>
                <a:gd name="T59" fmla="*/ 28 h 241"/>
                <a:gd name="T60" fmla="*/ 200 w 250"/>
                <a:gd name="T61" fmla="*/ 17 h 241"/>
                <a:gd name="T62" fmla="*/ 214 w 250"/>
                <a:gd name="T63" fmla="*/ 9 h 241"/>
                <a:gd name="T64" fmla="*/ 224 w 250"/>
                <a:gd name="T65" fmla="*/ 4 h 241"/>
                <a:gd name="T66" fmla="*/ 227 w 250"/>
                <a:gd name="T67" fmla="*/ 2 h 241"/>
                <a:gd name="T68" fmla="*/ 250 w 250"/>
                <a:gd name="T6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241">
                  <a:moveTo>
                    <a:pt x="1" y="235"/>
                  </a:moveTo>
                  <a:lnTo>
                    <a:pt x="1" y="238"/>
                  </a:lnTo>
                  <a:lnTo>
                    <a:pt x="0" y="241"/>
                  </a:lnTo>
                  <a:lnTo>
                    <a:pt x="1" y="238"/>
                  </a:lnTo>
                  <a:lnTo>
                    <a:pt x="1" y="235"/>
                  </a:lnTo>
                  <a:close/>
                  <a:moveTo>
                    <a:pt x="250" y="0"/>
                  </a:moveTo>
                  <a:lnTo>
                    <a:pt x="240" y="15"/>
                  </a:lnTo>
                  <a:lnTo>
                    <a:pt x="231" y="20"/>
                  </a:lnTo>
                  <a:lnTo>
                    <a:pt x="218" y="27"/>
                  </a:lnTo>
                  <a:lnTo>
                    <a:pt x="203" y="35"/>
                  </a:lnTo>
                  <a:lnTo>
                    <a:pt x="185" y="44"/>
                  </a:lnTo>
                  <a:lnTo>
                    <a:pt x="166" y="59"/>
                  </a:lnTo>
                  <a:lnTo>
                    <a:pt x="141" y="77"/>
                  </a:lnTo>
                  <a:lnTo>
                    <a:pt x="114" y="98"/>
                  </a:lnTo>
                  <a:lnTo>
                    <a:pt x="76" y="132"/>
                  </a:lnTo>
                  <a:lnTo>
                    <a:pt x="49" y="162"/>
                  </a:lnTo>
                  <a:lnTo>
                    <a:pt x="29" y="188"/>
                  </a:lnTo>
                  <a:lnTo>
                    <a:pt x="14" y="210"/>
                  </a:lnTo>
                  <a:lnTo>
                    <a:pt x="5" y="227"/>
                  </a:lnTo>
                  <a:lnTo>
                    <a:pt x="1" y="235"/>
                  </a:lnTo>
                  <a:lnTo>
                    <a:pt x="5" y="227"/>
                  </a:lnTo>
                  <a:lnTo>
                    <a:pt x="13" y="212"/>
                  </a:lnTo>
                  <a:lnTo>
                    <a:pt x="23" y="191"/>
                  </a:lnTo>
                  <a:lnTo>
                    <a:pt x="37" y="166"/>
                  </a:lnTo>
                  <a:lnTo>
                    <a:pt x="55" y="140"/>
                  </a:lnTo>
                  <a:lnTo>
                    <a:pt x="78" y="114"/>
                  </a:lnTo>
                  <a:lnTo>
                    <a:pt x="105" y="85"/>
                  </a:lnTo>
                  <a:lnTo>
                    <a:pt x="131" y="62"/>
                  </a:lnTo>
                  <a:lnTo>
                    <a:pt x="157" y="43"/>
                  </a:lnTo>
                  <a:lnTo>
                    <a:pt x="180" y="28"/>
                  </a:lnTo>
                  <a:lnTo>
                    <a:pt x="200" y="17"/>
                  </a:lnTo>
                  <a:lnTo>
                    <a:pt x="214" y="9"/>
                  </a:lnTo>
                  <a:lnTo>
                    <a:pt x="224" y="4"/>
                  </a:lnTo>
                  <a:lnTo>
                    <a:pt x="227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86"/>
            <p:cNvSpPr/>
            <p:nvPr/>
          </p:nvSpPr>
          <p:spPr bwMode="auto">
            <a:xfrm>
              <a:off x="-101368" y="2192624"/>
              <a:ext cx="1103524" cy="1158680"/>
            </a:xfrm>
            <a:custGeom>
              <a:avLst/>
              <a:gdLst>
                <a:gd name="T0" fmla="*/ 501 w 598"/>
                <a:gd name="T1" fmla="*/ 0 h 629"/>
                <a:gd name="T2" fmla="*/ 598 w 598"/>
                <a:gd name="T3" fmla="*/ 37 h 629"/>
                <a:gd name="T4" fmla="*/ 540 w 598"/>
                <a:gd name="T5" fmla="*/ 118 h 629"/>
                <a:gd name="T6" fmla="*/ 520 w 598"/>
                <a:gd name="T7" fmla="*/ 125 h 629"/>
                <a:gd name="T8" fmla="*/ 458 w 598"/>
                <a:gd name="T9" fmla="*/ 153 h 629"/>
                <a:gd name="T10" fmla="*/ 398 w 598"/>
                <a:gd name="T11" fmla="*/ 184 h 629"/>
                <a:gd name="T12" fmla="*/ 340 w 598"/>
                <a:gd name="T13" fmla="*/ 219 h 629"/>
                <a:gd name="T14" fmla="*/ 286 w 598"/>
                <a:gd name="T15" fmla="*/ 258 h 629"/>
                <a:gd name="T16" fmla="*/ 236 w 598"/>
                <a:gd name="T17" fmla="*/ 301 h 629"/>
                <a:gd name="T18" fmla="*/ 192 w 598"/>
                <a:gd name="T19" fmla="*/ 345 h 629"/>
                <a:gd name="T20" fmla="*/ 153 w 598"/>
                <a:gd name="T21" fmla="*/ 390 h 629"/>
                <a:gd name="T22" fmla="*/ 122 w 598"/>
                <a:gd name="T23" fmla="*/ 434 h 629"/>
                <a:gd name="T24" fmla="*/ 98 w 598"/>
                <a:gd name="T25" fmla="*/ 478 h 629"/>
                <a:gd name="T26" fmla="*/ 83 w 598"/>
                <a:gd name="T27" fmla="*/ 520 h 629"/>
                <a:gd name="T28" fmla="*/ 80 w 598"/>
                <a:gd name="T29" fmla="*/ 555 h 629"/>
                <a:gd name="T30" fmla="*/ 81 w 598"/>
                <a:gd name="T31" fmla="*/ 584 h 629"/>
                <a:gd name="T32" fmla="*/ 91 w 598"/>
                <a:gd name="T33" fmla="*/ 608 h 629"/>
                <a:gd name="T34" fmla="*/ 107 w 598"/>
                <a:gd name="T35" fmla="*/ 629 h 629"/>
                <a:gd name="T36" fmla="*/ 89 w 598"/>
                <a:gd name="T37" fmla="*/ 613 h 629"/>
                <a:gd name="T38" fmla="*/ 75 w 598"/>
                <a:gd name="T39" fmla="*/ 598 h 629"/>
                <a:gd name="T40" fmla="*/ 62 w 598"/>
                <a:gd name="T41" fmla="*/ 585 h 629"/>
                <a:gd name="T42" fmla="*/ 50 w 598"/>
                <a:gd name="T43" fmla="*/ 571 h 629"/>
                <a:gd name="T44" fmla="*/ 36 w 598"/>
                <a:gd name="T45" fmla="*/ 553 h 629"/>
                <a:gd name="T46" fmla="*/ 20 w 598"/>
                <a:gd name="T47" fmla="*/ 530 h 629"/>
                <a:gd name="T48" fmla="*/ 13 w 598"/>
                <a:gd name="T49" fmla="*/ 520 h 629"/>
                <a:gd name="T50" fmla="*/ 5 w 598"/>
                <a:gd name="T51" fmla="*/ 499 h 629"/>
                <a:gd name="T52" fmla="*/ 0 w 598"/>
                <a:gd name="T53" fmla="*/ 478 h 629"/>
                <a:gd name="T54" fmla="*/ 0 w 598"/>
                <a:gd name="T55" fmla="*/ 454 h 629"/>
                <a:gd name="T56" fmla="*/ 3 w 598"/>
                <a:gd name="T57" fmla="*/ 426 h 629"/>
                <a:gd name="T58" fmla="*/ 20 w 598"/>
                <a:gd name="T59" fmla="*/ 380 h 629"/>
                <a:gd name="T60" fmla="*/ 42 w 598"/>
                <a:gd name="T61" fmla="*/ 335 h 629"/>
                <a:gd name="T62" fmla="*/ 76 w 598"/>
                <a:gd name="T63" fmla="*/ 289 h 629"/>
                <a:gd name="T64" fmla="*/ 115 w 598"/>
                <a:gd name="T65" fmla="*/ 242 h 629"/>
                <a:gd name="T66" fmla="*/ 163 w 598"/>
                <a:gd name="T67" fmla="*/ 197 h 629"/>
                <a:gd name="T68" fmla="*/ 213 w 598"/>
                <a:gd name="T69" fmla="*/ 154 h 629"/>
                <a:gd name="T70" fmla="*/ 270 w 598"/>
                <a:gd name="T71" fmla="*/ 112 h 629"/>
                <a:gd name="T72" fmla="*/ 330 w 598"/>
                <a:gd name="T73" fmla="*/ 76 h 629"/>
                <a:gd name="T74" fmla="*/ 393 w 598"/>
                <a:gd name="T75" fmla="*/ 42 h 629"/>
                <a:gd name="T76" fmla="*/ 457 w 598"/>
                <a:gd name="T77" fmla="*/ 14 h 629"/>
                <a:gd name="T78" fmla="*/ 501 w 598"/>
                <a:gd name="T7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8" h="629">
                  <a:moveTo>
                    <a:pt x="501" y="0"/>
                  </a:moveTo>
                  <a:lnTo>
                    <a:pt x="598" y="37"/>
                  </a:lnTo>
                  <a:lnTo>
                    <a:pt x="540" y="118"/>
                  </a:lnTo>
                  <a:lnTo>
                    <a:pt x="520" y="125"/>
                  </a:lnTo>
                  <a:lnTo>
                    <a:pt x="458" y="153"/>
                  </a:lnTo>
                  <a:lnTo>
                    <a:pt x="398" y="184"/>
                  </a:lnTo>
                  <a:lnTo>
                    <a:pt x="340" y="219"/>
                  </a:lnTo>
                  <a:lnTo>
                    <a:pt x="286" y="258"/>
                  </a:lnTo>
                  <a:lnTo>
                    <a:pt x="236" y="301"/>
                  </a:lnTo>
                  <a:lnTo>
                    <a:pt x="192" y="345"/>
                  </a:lnTo>
                  <a:lnTo>
                    <a:pt x="153" y="390"/>
                  </a:lnTo>
                  <a:lnTo>
                    <a:pt x="122" y="434"/>
                  </a:lnTo>
                  <a:lnTo>
                    <a:pt x="98" y="478"/>
                  </a:lnTo>
                  <a:lnTo>
                    <a:pt x="83" y="520"/>
                  </a:lnTo>
                  <a:lnTo>
                    <a:pt x="80" y="555"/>
                  </a:lnTo>
                  <a:lnTo>
                    <a:pt x="81" y="584"/>
                  </a:lnTo>
                  <a:lnTo>
                    <a:pt x="91" y="608"/>
                  </a:lnTo>
                  <a:lnTo>
                    <a:pt x="107" y="629"/>
                  </a:lnTo>
                  <a:lnTo>
                    <a:pt x="89" y="613"/>
                  </a:lnTo>
                  <a:lnTo>
                    <a:pt x="75" y="598"/>
                  </a:lnTo>
                  <a:lnTo>
                    <a:pt x="62" y="585"/>
                  </a:lnTo>
                  <a:lnTo>
                    <a:pt x="50" y="571"/>
                  </a:lnTo>
                  <a:lnTo>
                    <a:pt x="36" y="553"/>
                  </a:lnTo>
                  <a:lnTo>
                    <a:pt x="20" y="530"/>
                  </a:lnTo>
                  <a:lnTo>
                    <a:pt x="13" y="520"/>
                  </a:lnTo>
                  <a:lnTo>
                    <a:pt x="5" y="499"/>
                  </a:lnTo>
                  <a:lnTo>
                    <a:pt x="0" y="478"/>
                  </a:lnTo>
                  <a:lnTo>
                    <a:pt x="0" y="454"/>
                  </a:lnTo>
                  <a:lnTo>
                    <a:pt x="3" y="426"/>
                  </a:lnTo>
                  <a:lnTo>
                    <a:pt x="20" y="380"/>
                  </a:lnTo>
                  <a:lnTo>
                    <a:pt x="42" y="335"/>
                  </a:lnTo>
                  <a:lnTo>
                    <a:pt x="76" y="289"/>
                  </a:lnTo>
                  <a:lnTo>
                    <a:pt x="115" y="242"/>
                  </a:lnTo>
                  <a:lnTo>
                    <a:pt x="163" y="197"/>
                  </a:lnTo>
                  <a:lnTo>
                    <a:pt x="213" y="154"/>
                  </a:lnTo>
                  <a:lnTo>
                    <a:pt x="270" y="112"/>
                  </a:lnTo>
                  <a:lnTo>
                    <a:pt x="330" y="76"/>
                  </a:lnTo>
                  <a:lnTo>
                    <a:pt x="393" y="42"/>
                  </a:lnTo>
                  <a:lnTo>
                    <a:pt x="457" y="1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87"/>
            <p:cNvSpPr/>
            <p:nvPr/>
          </p:nvSpPr>
          <p:spPr bwMode="auto">
            <a:xfrm>
              <a:off x="-195956" y="2121687"/>
              <a:ext cx="520233" cy="803980"/>
            </a:xfrm>
            <a:custGeom>
              <a:avLst/>
              <a:gdLst>
                <a:gd name="T0" fmla="*/ 223 w 281"/>
                <a:gd name="T1" fmla="*/ 0 h 433"/>
                <a:gd name="T2" fmla="*/ 281 w 281"/>
                <a:gd name="T3" fmla="*/ 12 h 433"/>
                <a:gd name="T4" fmla="*/ 267 w 281"/>
                <a:gd name="T5" fmla="*/ 70 h 433"/>
                <a:gd name="T6" fmla="*/ 213 w 281"/>
                <a:gd name="T7" fmla="*/ 110 h 433"/>
                <a:gd name="T8" fmla="*/ 164 w 281"/>
                <a:gd name="T9" fmla="*/ 150 h 433"/>
                <a:gd name="T10" fmla="*/ 120 w 281"/>
                <a:gd name="T11" fmla="*/ 194 h 433"/>
                <a:gd name="T12" fmla="*/ 83 w 281"/>
                <a:gd name="T13" fmla="*/ 238 h 433"/>
                <a:gd name="T14" fmla="*/ 52 w 281"/>
                <a:gd name="T15" fmla="*/ 282 h 433"/>
                <a:gd name="T16" fmla="*/ 29 w 281"/>
                <a:gd name="T17" fmla="*/ 326 h 433"/>
                <a:gd name="T18" fmla="*/ 15 w 281"/>
                <a:gd name="T19" fmla="*/ 367 h 433"/>
                <a:gd name="T20" fmla="*/ 11 w 281"/>
                <a:gd name="T21" fmla="*/ 402 h 433"/>
                <a:gd name="T22" fmla="*/ 15 w 281"/>
                <a:gd name="T23" fmla="*/ 433 h 433"/>
                <a:gd name="T24" fmla="*/ 10 w 281"/>
                <a:gd name="T25" fmla="*/ 415 h 433"/>
                <a:gd name="T26" fmla="*/ 7 w 281"/>
                <a:gd name="T27" fmla="*/ 393 h 433"/>
                <a:gd name="T28" fmla="*/ 3 w 281"/>
                <a:gd name="T29" fmla="*/ 376 h 433"/>
                <a:gd name="T30" fmla="*/ 2 w 281"/>
                <a:gd name="T31" fmla="*/ 363 h 433"/>
                <a:gd name="T32" fmla="*/ 2 w 281"/>
                <a:gd name="T33" fmla="*/ 350 h 433"/>
                <a:gd name="T34" fmla="*/ 0 w 281"/>
                <a:gd name="T35" fmla="*/ 334 h 433"/>
                <a:gd name="T36" fmla="*/ 0 w 281"/>
                <a:gd name="T37" fmla="*/ 308 h 433"/>
                <a:gd name="T38" fmla="*/ 2 w 281"/>
                <a:gd name="T39" fmla="*/ 280 h 433"/>
                <a:gd name="T40" fmla="*/ 3 w 281"/>
                <a:gd name="T41" fmla="*/ 271 h 433"/>
                <a:gd name="T42" fmla="*/ 5 w 281"/>
                <a:gd name="T43" fmla="*/ 261 h 433"/>
                <a:gd name="T44" fmla="*/ 18 w 281"/>
                <a:gd name="T45" fmla="*/ 223 h 433"/>
                <a:gd name="T46" fmla="*/ 37 w 281"/>
                <a:gd name="T47" fmla="*/ 186 h 433"/>
                <a:gd name="T48" fmla="*/ 63 w 281"/>
                <a:gd name="T49" fmla="*/ 147 h 433"/>
                <a:gd name="T50" fmla="*/ 96 w 281"/>
                <a:gd name="T51" fmla="*/ 110 h 433"/>
                <a:gd name="T52" fmla="*/ 135 w 281"/>
                <a:gd name="T53" fmla="*/ 70 h 433"/>
                <a:gd name="T54" fmla="*/ 177 w 281"/>
                <a:gd name="T55" fmla="*/ 35 h 433"/>
                <a:gd name="T56" fmla="*/ 223 w 281"/>
                <a:gd name="T5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1" h="433">
                  <a:moveTo>
                    <a:pt x="223" y="0"/>
                  </a:moveTo>
                  <a:lnTo>
                    <a:pt x="281" y="12"/>
                  </a:lnTo>
                  <a:lnTo>
                    <a:pt x="267" y="70"/>
                  </a:lnTo>
                  <a:lnTo>
                    <a:pt x="213" y="110"/>
                  </a:lnTo>
                  <a:lnTo>
                    <a:pt x="164" y="150"/>
                  </a:lnTo>
                  <a:lnTo>
                    <a:pt x="120" y="194"/>
                  </a:lnTo>
                  <a:lnTo>
                    <a:pt x="83" y="238"/>
                  </a:lnTo>
                  <a:lnTo>
                    <a:pt x="52" y="282"/>
                  </a:lnTo>
                  <a:lnTo>
                    <a:pt x="29" y="326"/>
                  </a:lnTo>
                  <a:lnTo>
                    <a:pt x="15" y="367"/>
                  </a:lnTo>
                  <a:lnTo>
                    <a:pt x="11" y="402"/>
                  </a:lnTo>
                  <a:lnTo>
                    <a:pt x="15" y="433"/>
                  </a:lnTo>
                  <a:lnTo>
                    <a:pt x="10" y="415"/>
                  </a:lnTo>
                  <a:lnTo>
                    <a:pt x="7" y="393"/>
                  </a:lnTo>
                  <a:lnTo>
                    <a:pt x="3" y="376"/>
                  </a:lnTo>
                  <a:lnTo>
                    <a:pt x="2" y="363"/>
                  </a:lnTo>
                  <a:lnTo>
                    <a:pt x="2" y="350"/>
                  </a:lnTo>
                  <a:lnTo>
                    <a:pt x="0" y="334"/>
                  </a:lnTo>
                  <a:lnTo>
                    <a:pt x="0" y="308"/>
                  </a:lnTo>
                  <a:lnTo>
                    <a:pt x="2" y="280"/>
                  </a:lnTo>
                  <a:lnTo>
                    <a:pt x="3" y="271"/>
                  </a:lnTo>
                  <a:lnTo>
                    <a:pt x="5" y="261"/>
                  </a:lnTo>
                  <a:lnTo>
                    <a:pt x="18" y="223"/>
                  </a:lnTo>
                  <a:lnTo>
                    <a:pt x="37" y="186"/>
                  </a:lnTo>
                  <a:lnTo>
                    <a:pt x="63" y="147"/>
                  </a:lnTo>
                  <a:lnTo>
                    <a:pt x="96" y="110"/>
                  </a:lnTo>
                  <a:lnTo>
                    <a:pt x="135" y="70"/>
                  </a:lnTo>
                  <a:lnTo>
                    <a:pt x="177" y="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88"/>
            <p:cNvSpPr/>
            <p:nvPr/>
          </p:nvSpPr>
          <p:spPr bwMode="auto">
            <a:xfrm>
              <a:off x="213924" y="2649789"/>
              <a:ext cx="851290" cy="898566"/>
            </a:xfrm>
            <a:custGeom>
              <a:avLst/>
              <a:gdLst>
                <a:gd name="T0" fmla="*/ 356 w 462"/>
                <a:gd name="T1" fmla="*/ 0 h 490"/>
                <a:gd name="T2" fmla="*/ 462 w 462"/>
                <a:gd name="T3" fmla="*/ 28 h 490"/>
                <a:gd name="T4" fmla="*/ 408 w 462"/>
                <a:gd name="T5" fmla="*/ 116 h 490"/>
                <a:gd name="T6" fmla="*/ 356 w 462"/>
                <a:gd name="T7" fmla="*/ 142 h 490"/>
                <a:gd name="T8" fmla="*/ 307 w 462"/>
                <a:gd name="T9" fmla="*/ 171 h 490"/>
                <a:gd name="T10" fmla="*/ 262 w 462"/>
                <a:gd name="T11" fmla="*/ 203 h 490"/>
                <a:gd name="T12" fmla="*/ 221 w 462"/>
                <a:gd name="T13" fmla="*/ 239 h 490"/>
                <a:gd name="T14" fmla="*/ 185 w 462"/>
                <a:gd name="T15" fmla="*/ 277 h 490"/>
                <a:gd name="T16" fmla="*/ 156 w 462"/>
                <a:gd name="T17" fmla="*/ 314 h 490"/>
                <a:gd name="T18" fmla="*/ 135 w 462"/>
                <a:gd name="T19" fmla="*/ 351 h 490"/>
                <a:gd name="T20" fmla="*/ 122 w 462"/>
                <a:gd name="T21" fmla="*/ 387 h 490"/>
                <a:gd name="T22" fmla="*/ 119 w 462"/>
                <a:gd name="T23" fmla="*/ 417 h 490"/>
                <a:gd name="T24" fmla="*/ 124 w 462"/>
                <a:gd name="T25" fmla="*/ 439 h 490"/>
                <a:gd name="T26" fmla="*/ 133 w 462"/>
                <a:gd name="T27" fmla="*/ 459 h 490"/>
                <a:gd name="T28" fmla="*/ 151 w 462"/>
                <a:gd name="T29" fmla="*/ 475 h 490"/>
                <a:gd name="T30" fmla="*/ 174 w 462"/>
                <a:gd name="T31" fmla="*/ 485 h 490"/>
                <a:gd name="T32" fmla="*/ 202 w 462"/>
                <a:gd name="T33" fmla="*/ 490 h 490"/>
                <a:gd name="T34" fmla="*/ 190 w 462"/>
                <a:gd name="T35" fmla="*/ 490 h 490"/>
                <a:gd name="T36" fmla="*/ 179 w 462"/>
                <a:gd name="T37" fmla="*/ 488 h 490"/>
                <a:gd name="T38" fmla="*/ 158 w 462"/>
                <a:gd name="T39" fmla="*/ 485 h 490"/>
                <a:gd name="T40" fmla="*/ 141 w 462"/>
                <a:gd name="T41" fmla="*/ 482 h 490"/>
                <a:gd name="T42" fmla="*/ 125 w 462"/>
                <a:gd name="T43" fmla="*/ 478 h 490"/>
                <a:gd name="T44" fmla="*/ 109 w 462"/>
                <a:gd name="T45" fmla="*/ 473 h 490"/>
                <a:gd name="T46" fmla="*/ 88 w 462"/>
                <a:gd name="T47" fmla="*/ 469 h 490"/>
                <a:gd name="T48" fmla="*/ 73 w 462"/>
                <a:gd name="T49" fmla="*/ 462 h 490"/>
                <a:gd name="T50" fmla="*/ 57 w 462"/>
                <a:gd name="T51" fmla="*/ 456 h 490"/>
                <a:gd name="T52" fmla="*/ 33 w 462"/>
                <a:gd name="T53" fmla="*/ 443 h 490"/>
                <a:gd name="T54" fmla="*/ 15 w 462"/>
                <a:gd name="T55" fmla="*/ 423 h 490"/>
                <a:gd name="T56" fmla="*/ 3 w 462"/>
                <a:gd name="T57" fmla="*/ 400 h 490"/>
                <a:gd name="T58" fmla="*/ 0 w 462"/>
                <a:gd name="T59" fmla="*/ 371 h 490"/>
                <a:gd name="T60" fmla="*/ 3 w 462"/>
                <a:gd name="T61" fmla="*/ 338 h 490"/>
                <a:gd name="T62" fmla="*/ 18 w 462"/>
                <a:gd name="T63" fmla="*/ 298 h 490"/>
                <a:gd name="T64" fmla="*/ 39 w 462"/>
                <a:gd name="T65" fmla="*/ 257 h 490"/>
                <a:gd name="T66" fmla="*/ 68 w 462"/>
                <a:gd name="T67" fmla="*/ 216 h 490"/>
                <a:gd name="T68" fmla="*/ 106 w 462"/>
                <a:gd name="T69" fmla="*/ 174 h 490"/>
                <a:gd name="T70" fmla="*/ 148 w 462"/>
                <a:gd name="T71" fmla="*/ 135 h 490"/>
                <a:gd name="T72" fmla="*/ 193 w 462"/>
                <a:gd name="T73" fmla="*/ 96 h 490"/>
                <a:gd name="T74" fmla="*/ 245 w 462"/>
                <a:gd name="T75" fmla="*/ 60 h 490"/>
                <a:gd name="T76" fmla="*/ 299 w 462"/>
                <a:gd name="T77" fmla="*/ 28 h 490"/>
                <a:gd name="T78" fmla="*/ 356 w 462"/>
                <a:gd name="T7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2" h="490">
                  <a:moveTo>
                    <a:pt x="356" y="0"/>
                  </a:moveTo>
                  <a:lnTo>
                    <a:pt x="462" y="28"/>
                  </a:lnTo>
                  <a:lnTo>
                    <a:pt x="408" y="116"/>
                  </a:lnTo>
                  <a:lnTo>
                    <a:pt x="356" y="142"/>
                  </a:lnTo>
                  <a:lnTo>
                    <a:pt x="307" y="171"/>
                  </a:lnTo>
                  <a:lnTo>
                    <a:pt x="262" y="203"/>
                  </a:lnTo>
                  <a:lnTo>
                    <a:pt x="221" y="239"/>
                  </a:lnTo>
                  <a:lnTo>
                    <a:pt x="185" y="277"/>
                  </a:lnTo>
                  <a:lnTo>
                    <a:pt x="156" y="314"/>
                  </a:lnTo>
                  <a:lnTo>
                    <a:pt x="135" y="351"/>
                  </a:lnTo>
                  <a:lnTo>
                    <a:pt x="122" y="387"/>
                  </a:lnTo>
                  <a:lnTo>
                    <a:pt x="119" y="417"/>
                  </a:lnTo>
                  <a:lnTo>
                    <a:pt x="124" y="439"/>
                  </a:lnTo>
                  <a:lnTo>
                    <a:pt x="133" y="459"/>
                  </a:lnTo>
                  <a:lnTo>
                    <a:pt x="151" y="475"/>
                  </a:lnTo>
                  <a:lnTo>
                    <a:pt x="174" y="485"/>
                  </a:lnTo>
                  <a:lnTo>
                    <a:pt x="202" y="490"/>
                  </a:lnTo>
                  <a:lnTo>
                    <a:pt x="190" y="490"/>
                  </a:lnTo>
                  <a:lnTo>
                    <a:pt x="179" y="488"/>
                  </a:lnTo>
                  <a:lnTo>
                    <a:pt x="158" y="485"/>
                  </a:lnTo>
                  <a:lnTo>
                    <a:pt x="141" y="482"/>
                  </a:lnTo>
                  <a:lnTo>
                    <a:pt x="125" y="478"/>
                  </a:lnTo>
                  <a:lnTo>
                    <a:pt x="109" y="473"/>
                  </a:lnTo>
                  <a:lnTo>
                    <a:pt x="88" y="469"/>
                  </a:lnTo>
                  <a:lnTo>
                    <a:pt x="73" y="462"/>
                  </a:lnTo>
                  <a:lnTo>
                    <a:pt x="57" y="456"/>
                  </a:lnTo>
                  <a:lnTo>
                    <a:pt x="33" y="443"/>
                  </a:lnTo>
                  <a:lnTo>
                    <a:pt x="15" y="423"/>
                  </a:lnTo>
                  <a:lnTo>
                    <a:pt x="3" y="400"/>
                  </a:lnTo>
                  <a:lnTo>
                    <a:pt x="0" y="371"/>
                  </a:lnTo>
                  <a:lnTo>
                    <a:pt x="3" y="338"/>
                  </a:lnTo>
                  <a:lnTo>
                    <a:pt x="18" y="298"/>
                  </a:lnTo>
                  <a:lnTo>
                    <a:pt x="39" y="257"/>
                  </a:lnTo>
                  <a:lnTo>
                    <a:pt x="68" y="216"/>
                  </a:lnTo>
                  <a:lnTo>
                    <a:pt x="106" y="174"/>
                  </a:lnTo>
                  <a:lnTo>
                    <a:pt x="148" y="135"/>
                  </a:lnTo>
                  <a:lnTo>
                    <a:pt x="193" y="96"/>
                  </a:lnTo>
                  <a:lnTo>
                    <a:pt x="245" y="60"/>
                  </a:lnTo>
                  <a:lnTo>
                    <a:pt x="299" y="28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89"/>
            <p:cNvSpPr/>
            <p:nvPr/>
          </p:nvSpPr>
          <p:spPr bwMode="auto">
            <a:xfrm>
              <a:off x="639569" y="3075426"/>
              <a:ext cx="465059" cy="457165"/>
            </a:xfrm>
            <a:custGeom>
              <a:avLst/>
              <a:gdLst>
                <a:gd name="T0" fmla="*/ 172 w 252"/>
                <a:gd name="T1" fmla="*/ 0 h 251"/>
                <a:gd name="T2" fmla="*/ 252 w 252"/>
                <a:gd name="T3" fmla="*/ 16 h 251"/>
                <a:gd name="T4" fmla="*/ 218 w 252"/>
                <a:gd name="T5" fmla="*/ 88 h 251"/>
                <a:gd name="T6" fmla="*/ 193 w 252"/>
                <a:gd name="T7" fmla="*/ 101 h 251"/>
                <a:gd name="T8" fmla="*/ 170 w 252"/>
                <a:gd name="T9" fmla="*/ 117 h 251"/>
                <a:gd name="T10" fmla="*/ 153 w 252"/>
                <a:gd name="T11" fmla="*/ 133 h 251"/>
                <a:gd name="T12" fmla="*/ 140 w 252"/>
                <a:gd name="T13" fmla="*/ 153 h 251"/>
                <a:gd name="T14" fmla="*/ 131 w 252"/>
                <a:gd name="T15" fmla="*/ 171 h 251"/>
                <a:gd name="T16" fmla="*/ 131 w 252"/>
                <a:gd name="T17" fmla="*/ 171 h 251"/>
                <a:gd name="T18" fmla="*/ 131 w 252"/>
                <a:gd name="T19" fmla="*/ 171 h 251"/>
                <a:gd name="T20" fmla="*/ 130 w 252"/>
                <a:gd name="T21" fmla="*/ 177 h 251"/>
                <a:gd name="T22" fmla="*/ 130 w 252"/>
                <a:gd name="T23" fmla="*/ 184 h 251"/>
                <a:gd name="T24" fmla="*/ 131 w 252"/>
                <a:gd name="T25" fmla="*/ 189 h 251"/>
                <a:gd name="T26" fmla="*/ 133 w 252"/>
                <a:gd name="T27" fmla="*/ 192 h 251"/>
                <a:gd name="T28" fmla="*/ 143 w 252"/>
                <a:gd name="T29" fmla="*/ 203 h 251"/>
                <a:gd name="T30" fmla="*/ 159 w 252"/>
                <a:gd name="T31" fmla="*/ 210 h 251"/>
                <a:gd name="T32" fmla="*/ 177 w 252"/>
                <a:gd name="T33" fmla="*/ 215 h 251"/>
                <a:gd name="T34" fmla="*/ 201 w 252"/>
                <a:gd name="T35" fmla="*/ 215 h 251"/>
                <a:gd name="T36" fmla="*/ 198 w 252"/>
                <a:gd name="T37" fmla="*/ 216 h 251"/>
                <a:gd name="T38" fmla="*/ 185 w 252"/>
                <a:gd name="T39" fmla="*/ 221 h 251"/>
                <a:gd name="T40" fmla="*/ 177 w 252"/>
                <a:gd name="T41" fmla="*/ 226 h 251"/>
                <a:gd name="T42" fmla="*/ 170 w 252"/>
                <a:gd name="T43" fmla="*/ 228 h 251"/>
                <a:gd name="T44" fmla="*/ 164 w 252"/>
                <a:gd name="T45" fmla="*/ 231 h 251"/>
                <a:gd name="T46" fmla="*/ 162 w 252"/>
                <a:gd name="T47" fmla="*/ 231 h 251"/>
                <a:gd name="T48" fmla="*/ 125 w 252"/>
                <a:gd name="T49" fmla="*/ 242 h 251"/>
                <a:gd name="T50" fmla="*/ 91 w 252"/>
                <a:gd name="T51" fmla="*/ 249 h 251"/>
                <a:gd name="T52" fmla="*/ 62 w 252"/>
                <a:gd name="T53" fmla="*/ 251 h 251"/>
                <a:gd name="T54" fmla="*/ 37 w 252"/>
                <a:gd name="T55" fmla="*/ 246 h 251"/>
                <a:gd name="T56" fmla="*/ 18 w 252"/>
                <a:gd name="T57" fmla="*/ 236 h 251"/>
                <a:gd name="T58" fmla="*/ 5 w 252"/>
                <a:gd name="T59" fmla="*/ 221 h 251"/>
                <a:gd name="T60" fmla="*/ 0 w 252"/>
                <a:gd name="T61" fmla="*/ 200 h 251"/>
                <a:gd name="T62" fmla="*/ 1 w 252"/>
                <a:gd name="T63" fmla="*/ 177 h 251"/>
                <a:gd name="T64" fmla="*/ 13 w 252"/>
                <a:gd name="T65" fmla="*/ 146 h 251"/>
                <a:gd name="T66" fmla="*/ 34 w 252"/>
                <a:gd name="T67" fmla="*/ 116 h 251"/>
                <a:gd name="T68" fmla="*/ 60 w 252"/>
                <a:gd name="T69" fmla="*/ 83 h 251"/>
                <a:gd name="T70" fmla="*/ 94 w 252"/>
                <a:gd name="T71" fmla="*/ 52 h 251"/>
                <a:gd name="T72" fmla="*/ 131 w 252"/>
                <a:gd name="T73" fmla="*/ 24 h 251"/>
                <a:gd name="T74" fmla="*/ 172 w 252"/>
                <a:gd name="T7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251">
                  <a:moveTo>
                    <a:pt x="172" y="0"/>
                  </a:moveTo>
                  <a:lnTo>
                    <a:pt x="252" y="16"/>
                  </a:lnTo>
                  <a:lnTo>
                    <a:pt x="218" y="88"/>
                  </a:lnTo>
                  <a:lnTo>
                    <a:pt x="193" y="101"/>
                  </a:lnTo>
                  <a:lnTo>
                    <a:pt x="170" y="117"/>
                  </a:lnTo>
                  <a:lnTo>
                    <a:pt x="153" y="133"/>
                  </a:lnTo>
                  <a:lnTo>
                    <a:pt x="140" y="153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0" y="177"/>
                  </a:lnTo>
                  <a:lnTo>
                    <a:pt x="130" y="184"/>
                  </a:lnTo>
                  <a:lnTo>
                    <a:pt x="131" y="189"/>
                  </a:lnTo>
                  <a:lnTo>
                    <a:pt x="133" y="192"/>
                  </a:lnTo>
                  <a:lnTo>
                    <a:pt x="143" y="203"/>
                  </a:lnTo>
                  <a:lnTo>
                    <a:pt x="159" y="210"/>
                  </a:lnTo>
                  <a:lnTo>
                    <a:pt x="177" y="215"/>
                  </a:lnTo>
                  <a:lnTo>
                    <a:pt x="201" y="215"/>
                  </a:lnTo>
                  <a:lnTo>
                    <a:pt x="198" y="216"/>
                  </a:lnTo>
                  <a:lnTo>
                    <a:pt x="185" y="221"/>
                  </a:lnTo>
                  <a:lnTo>
                    <a:pt x="177" y="226"/>
                  </a:lnTo>
                  <a:lnTo>
                    <a:pt x="170" y="228"/>
                  </a:lnTo>
                  <a:lnTo>
                    <a:pt x="164" y="231"/>
                  </a:lnTo>
                  <a:lnTo>
                    <a:pt x="162" y="231"/>
                  </a:lnTo>
                  <a:lnTo>
                    <a:pt x="125" y="242"/>
                  </a:lnTo>
                  <a:lnTo>
                    <a:pt x="91" y="249"/>
                  </a:lnTo>
                  <a:lnTo>
                    <a:pt x="62" y="251"/>
                  </a:lnTo>
                  <a:lnTo>
                    <a:pt x="37" y="246"/>
                  </a:lnTo>
                  <a:lnTo>
                    <a:pt x="18" y="236"/>
                  </a:lnTo>
                  <a:lnTo>
                    <a:pt x="5" y="221"/>
                  </a:lnTo>
                  <a:lnTo>
                    <a:pt x="0" y="200"/>
                  </a:lnTo>
                  <a:lnTo>
                    <a:pt x="1" y="177"/>
                  </a:lnTo>
                  <a:lnTo>
                    <a:pt x="13" y="146"/>
                  </a:lnTo>
                  <a:lnTo>
                    <a:pt x="34" y="116"/>
                  </a:lnTo>
                  <a:lnTo>
                    <a:pt x="60" y="83"/>
                  </a:lnTo>
                  <a:lnTo>
                    <a:pt x="94" y="52"/>
                  </a:lnTo>
                  <a:lnTo>
                    <a:pt x="131" y="2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1092380" y="5311750"/>
            <a:ext cx="37340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>
                <a:latin typeface="Arial Narrow" panose="020B0606020202030204" pitchFamily="34" charset="0"/>
                <a:cs typeface="Arial" panose="020B0604020202020204" pitchFamily="34" charset="0"/>
              </a:rPr>
              <a:t>Incrementar </a:t>
            </a:r>
            <a:r>
              <a:rPr lang="es-CO" dirty="0">
                <a:latin typeface="Arial Narrow" panose="020B0606020202030204" pitchFamily="34" charset="0"/>
                <a:cs typeface="Arial" panose="020B0604020202020204" pitchFamily="34" charset="0"/>
              </a:rPr>
              <a:t>la velocidad en solución de incidentes hasta en un 168%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586360" y="2042704"/>
            <a:ext cx="4259088" cy="646331"/>
            <a:chOff x="511660" y="1990441"/>
            <a:chExt cx="4259088" cy="646331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660" y="2069187"/>
              <a:ext cx="489635" cy="489635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1036658" y="1990441"/>
              <a:ext cx="37340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dirty="0">
                  <a:latin typeface="Arial Narrow" panose="020B0606020202030204" pitchFamily="34" charset="0"/>
                </a:rPr>
                <a:t>Disminuir el tiempo de despliegue de aplicaciones hasta en un </a:t>
              </a:r>
              <a:r>
                <a:rPr lang="es-CO" dirty="0" smtClean="0">
                  <a:latin typeface="Arial Narrow" panose="020B0606020202030204" pitchFamily="34" charset="0"/>
                </a:rPr>
                <a:t>100</a:t>
              </a:r>
              <a:r>
                <a:rPr lang="es-CO" dirty="0">
                  <a:latin typeface="Arial Narrow" panose="020B0606020202030204" pitchFamily="34" charset="0"/>
                </a:rPr>
                <a:t>%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523112" y="2946206"/>
            <a:ext cx="4385583" cy="646331"/>
            <a:chOff x="545908" y="3331946"/>
            <a:chExt cx="4385583" cy="646331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908" y="3405429"/>
              <a:ext cx="463771" cy="463771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/>
          </p:nvSpPr>
          <p:spPr>
            <a:xfrm>
              <a:off x="1115176" y="3331946"/>
              <a:ext cx="381631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dirty="0">
                  <a:latin typeface="Arial Narrow" panose="020B0606020202030204" pitchFamily="34" charset="0"/>
                </a:rPr>
                <a:t>Incrementar la frecuencia de despliegue de aplicaciones en un 30%</a:t>
              </a: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429664" y="3943133"/>
            <a:ext cx="4479031" cy="923330"/>
            <a:chOff x="429664" y="3943133"/>
            <a:chExt cx="4479031" cy="923330"/>
          </a:xfrm>
        </p:grpSpPr>
        <p:sp>
          <p:nvSpPr>
            <p:cNvPr id="11" name="Rectángulo 10"/>
            <p:cNvSpPr/>
            <p:nvPr/>
          </p:nvSpPr>
          <p:spPr>
            <a:xfrm>
              <a:off x="1111358" y="3943133"/>
              <a:ext cx="379733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dirty="0">
                  <a:latin typeface="Arial Narrow" panose="020B0606020202030204" pitchFamily="34" charset="0"/>
                </a:rPr>
                <a:t>Mejorar la calidad de las aplicaciones que se entregan a los usuarios hasta en un 60% </a:t>
              </a:r>
            </a:p>
          </p:txBody>
        </p:sp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64" y="4032389"/>
              <a:ext cx="646331" cy="646331"/>
            </a:xfrm>
            <a:prstGeom prst="rect">
              <a:avLst/>
            </a:prstGeom>
          </p:spPr>
        </p:pic>
      </p:grpSp>
      <p:pic>
        <p:nvPicPr>
          <p:cNvPr id="26" name="Imagen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8" y="5347608"/>
            <a:ext cx="574616" cy="57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09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15453" y="4256371"/>
            <a:ext cx="10876547" cy="748116"/>
          </a:xfrm>
          <a:prstGeom prst="rect">
            <a:avLst/>
          </a:prstGeom>
          <a:solidFill>
            <a:srgbClr val="5C5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038113" y="4262891"/>
            <a:ext cx="5999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4000" b="1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EQUIPO DEVOPS STEFANINI</a:t>
            </a:r>
            <a:endParaRPr lang="es-PE" sz="4000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30" y="3366131"/>
            <a:ext cx="2316951" cy="23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Equipo de Trabajo Propuesto</a:t>
            </a:r>
            <a:endParaRPr lang="es-CO" dirty="0"/>
          </a:p>
        </p:txBody>
      </p:sp>
      <p:grpSp>
        <p:nvGrpSpPr>
          <p:cNvPr id="10" name="Grupo 9"/>
          <p:cNvGrpSpPr/>
          <p:nvPr/>
        </p:nvGrpSpPr>
        <p:grpSpPr>
          <a:xfrm>
            <a:off x="1279584" y="1119810"/>
            <a:ext cx="1850443" cy="2021154"/>
            <a:chOff x="950832" y="1636637"/>
            <a:chExt cx="1850443" cy="2021154"/>
          </a:xfrm>
        </p:grpSpPr>
        <p:sp>
          <p:nvSpPr>
            <p:cNvPr id="11" name="Elipse 10"/>
            <p:cNvSpPr/>
            <p:nvPr/>
          </p:nvSpPr>
          <p:spPr>
            <a:xfrm>
              <a:off x="950832" y="1807348"/>
              <a:ext cx="1850443" cy="1850443"/>
            </a:xfrm>
            <a:prstGeom prst="ellipse">
              <a:avLst/>
            </a:prstGeom>
            <a:solidFill>
              <a:srgbClr val="42BA9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2" name="Picture 2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44" y="1636637"/>
              <a:ext cx="1563419" cy="1474864"/>
            </a:xfrm>
            <a:prstGeom prst="rect">
              <a:avLst/>
            </a:prstGeom>
          </p:spPr>
        </p:pic>
      </p:grpSp>
      <p:sp>
        <p:nvSpPr>
          <p:cNvPr id="13" name="Llamada rectangular 12"/>
          <p:cNvSpPr/>
          <p:nvPr/>
        </p:nvSpPr>
        <p:spPr>
          <a:xfrm>
            <a:off x="1212287" y="3098820"/>
            <a:ext cx="2750010" cy="2540618"/>
          </a:xfrm>
          <a:prstGeom prst="wedgeRectCallout">
            <a:avLst>
              <a:gd name="adj1" fmla="val 9061"/>
              <a:gd name="adj2" fmla="val -62767"/>
            </a:avLst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 smtClean="0">
              <a:ln>
                <a:noFill/>
              </a:ln>
              <a:solidFill>
                <a:srgbClr val="1CADE4">
                  <a:lumMod val="50000"/>
                </a:srgb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258021" y="3658708"/>
            <a:ext cx="2704276" cy="1797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  <a:spcAft>
                <a:spcPts val="600"/>
              </a:spcAft>
            </a:pP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El ingeniero DevOps es el responsable directo de prestar el servicio. Durante todo el proyecto es quién lidera y ejecuta las actividades del plan de trabajo que permiten llevar a la organización al siguiente nivel de madurez </a:t>
            </a:r>
            <a:r>
              <a:rPr lang="es-CO" sz="1200" dirty="0" smtClean="0">
                <a:solidFill>
                  <a:schemeClr val="bg2">
                    <a:lumMod val="50000"/>
                  </a:schemeClr>
                </a:solidFill>
              </a:rPr>
              <a:t>DevOps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096869" y="3293697"/>
            <a:ext cx="1765227" cy="335989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CONSULTOR</a:t>
            </a:r>
            <a:r>
              <a:rPr kumimoji="0" lang="es-CO" sz="14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 DEVOPS</a:t>
            </a:r>
            <a:endParaRPr kumimoji="0" lang="es-CO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827" y="971260"/>
            <a:ext cx="1563470" cy="2127560"/>
          </a:xfrm>
          <a:prstGeom prst="rect">
            <a:avLst/>
          </a:prstGeom>
        </p:spPr>
      </p:pic>
      <p:sp>
        <p:nvSpPr>
          <p:cNvPr id="17" name="Llamada rectangular 16"/>
          <p:cNvSpPr/>
          <p:nvPr/>
        </p:nvSpPr>
        <p:spPr>
          <a:xfrm>
            <a:off x="4374587" y="3140964"/>
            <a:ext cx="2313130" cy="2498474"/>
          </a:xfrm>
          <a:prstGeom prst="wedgeRectCallout">
            <a:avLst>
              <a:gd name="adj1" fmla="val 9061"/>
              <a:gd name="adj2" fmla="val -62767"/>
            </a:avLst>
          </a:prstGeom>
          <a:solidFill>
            <a:sysClr val="window" lastClr="FFFFFF">
              <a:lumMod val="85000"/>
            </a:sysClr>
          </a:solidFill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s-CO" sz="1400" b="0" i="0" u="none" strike="noStrike" kern="0" cap="none" spc="0" normalizeH="0" baseline="0" noProof="0" dirty="0" smtClean="0">
              <a:ln>
                <a:noFill/>
              </a:ln>
              <a:solidFill>
                <a:srgbClr val="1CADE4">
                  <a:lumMod val="50000"/>
                </a:srgbClr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4535739" y="3687730"/>
            <a:ext cx="183955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  <a:spcAft>
                <a:spcPts val="600"/>
              </a:spcAft>
            </a:pP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El </a:t>
            </a:r>
            <a:r>
              <a:rPr lang="es-CO" sz="1200" dirty="0" err="1" smtClean="0">
                <a:solidFill>
                  <a:schemeClr val="bg2">
                    <a:lumMod val="50000"/>
                  </a:schemeClr>
                </a:solidFill>
              </a:rPr>
              <a:t>Automatizador</a:t>
            </a:r>
            <a:r>
              <a:rPr lang="es-CO" sz="12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CO" sz="1200" dirty="0">
                <a:solidFill>
                  <a:schemeClr val="bg2">
                    <a:lumMod val="50000"/>
                  </a:schemeClr>
                </a:solidFill>
              </a:rPr>
              <a:t>DevOps es el </a:t>
            </a:r>
            <a:r>
              <a:rPr lang="es-CO" sz="1200" dirty="0" smtClean="0">
                <a:solidFill>
                  <a:schemeClr val="bg2">
                    <a:lumMod val="50000"/>
                  </a:schemeClr>
                </a:solidFill>
              </a:rPr>
              <a:t>responsable de instalar y configurar las herramientas que permitan la entrega continua de software</a:t>
            </a:r>
            <a:endParaRPr lang="es-CO" sz="1200" dirty="0">
              <a:solidFill>
                <a:schemeClr val="bg2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374587" y="3322719"/>
            <a:ext cx="2133918" cy="335989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400" b="1" kern="0" dirty="0" smtClean="0">
                <a:solidFill>
                  <a:prstClr val="white"/>
                </a:solidFill>
                <a:latin typeface="Arial Narrow" panose="020B0606020202030204" pitchFamily="34" charset="0"/>
              </a:rPr>
              <a:t>AUTOMATIZADOR</a:t>
            </a:r>
            <a:r>
              <a:rPr kumimoji="0" lang="es-CO" sz="14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</a:rPr>
              <a:t> DEVOPS</a:t>
            </a:r>
            <a:endParaRPr kumimoji="0" lang="es-CO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7620632" y="3166780"/>
            <a:ext cx="3610973" cy="982848"/>
            <a:chOff x="22578" y="4458779"/>
            <a:chExt cx="4581025" cy="1246880"/>
          </a:xfrm>
        </p:grpSpPr>
        <p:sp>
          <p:nvSpPr>
            <p:cNvPr id="21" name="TextBox 31"/>
            <p:cNvSpPr txBox="1"/>
            <p:nvPr/>
          </p:nvSpPr>
          <p:spPr>
            <a:xfrm>
              <a:off x="22578" y="5237110"/>
              <a:ext cx="1996468" cy="46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s-ES_tradnl" sz="900" b="1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  <a:ea typeface=""/>
                </a:rPr>
                <a:t>Métricas de Productividad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s-ES_tradnl" sz="900" b="1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  <a:ea typeface=""/>
                </a:rPr>
                <a:t>y Eficiencia</a:t>
              </a:r>
              <a:endParaRPr lang="es-ES_tradnl" sz="9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  <a:ea typeface=""/>
              </a:endParaRPr>
            </a:p>
          </p:txBody>
        </p:sp>
        <p:sp>
          <p:nvSpPr>
            <p:cNvPr id="22" name="TextBox 32"/>
            <p:cNvSpPr txBox="1"/>
            <p:nvPr/>
          </p:nvSpPr>
          <p:spPr>
            <a:xfrm>
              <a:off x="1958348" y="5237110"/>
              <a:ext cx="1317655" cy="292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/>
                  <a:ea typeface=""/>
                </a:defRPr>
              </a:lvl1pPr>
            </a:lstStyle>
            <a:p>
              <a:r>
                <a:rPr lang="es-ES_tradnl" sz="900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Métricas de Valor</a:t>
              </a:r>
            </a:p>
          </p:txBody>
        </p:sp>
        <p:pic>
          <p:nvPicPr>
            <p:cNvPr id="23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094" y="4458779"/>
              <a:ext cx="726161" cy="72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Picture 5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86" y="4479530"/>
              <a:ext cx="715446" cy="715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Picture 17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hotocopy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93477" y="4479380"/>
              <a:ext cx="837245" cy="8372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TextBox 32"/>
            <p:cNvSpPr txBox="1"/>
            <p:nvPr/>
          </p:nvSpPr>
          <p:spPr>
            <a:xfrm>
              <a:off x="3420595" y="5198154"/>
              <a:ext cx="1183008" cy="46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/>
                  <a:ea typeface=""/>
                </a:defRPr>
              </a:lvl1pPr>
            </a:lstStyle>
            <a:p>
              <a:r>
                <a:rPr lang="es-ES_tradnl" sz="900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Calidad y mejora continua</a:t>
              </a:r>
            </a:p>
          </p:txBody>
        </p:sp>
      </p:grpSp>
      <p:sp>
        <p:nvSpPr>
          <p:cNvPr id="27" name="CuadroTexto 26"/>
          <p:cNvSpPr txBox="1"/>
          <p:nvPr/>
        </p:nvSpPr>
        <p:spPr>
          <a:xfrm>
            <a:off x="8525474" y="4306447"/>
            <a:ext cx="2277924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marL="95250" indent="-95250">
              <a:buFont typeface="Arial" panose="020B0604020202020204" pitchFamily="34" charset="0"/>
              <a:buChar char="•"/>
              <a:defRPr sz="1400">
                <a:solidFill>
                  <a:prstClr val="black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1000" dirty="0" smtClean="0"/>
              <a:t>Reuniones de equipo DevOps</a:t>
            </a:r>
          </a:p>
          <a:p>
            <a:r>
              <a:rPr lang="es-PE" sz="1000" dirty="0" smtClean="0"/>
              <a:t>Monitoreo resultado</a:t>
            </a:r>
          </a:p>
          <a:p>
            <a:r>
              <a:rPr lang="es-PE" sz="1000" dirty="0" smtClean="0"/>
              <a:t>Enfoque en mejora continua.</a:t>
            </a:r>
            <a:endParaRPr lang="es-PE" sz="1000" dirty="0"/>
          </a:p>
        </p:txBody>
      </p:sp>
    </p:spTree>
    <p:extLst>
      <p:ext uri="{BB962C8B-B14F-4D97-AF65-F5344CB8AC3E}">
        <p14:creationId xmlns:p14="http://schemas.microsoft.com/office/powerpoint/2010/main" val="41089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s-CO" dirty="0" smtClean="0"/>
              <a:t>Propuesta</a:t>
            </a:r>
            <a:endParaRPr lang="es-CO" dirty="0"/>
          </a:p>
        </p:txBody>
      </p:sp>
      <p:sp>
        <p:nvSpPr>
          <p:cNvPr id="1036" name="Botón de acción: Personalizar 1035">
            <a:hlinkClick r:id="" action="ppaction://noaction" highlightClick="1"/>
          </p:cNvPr>
          <p:cNvSpPr/>
          <p:nvPr/>
        </p:nvSpPr>
        <p:spPr>
          <a:xfrm>
            <a:off x="676346" y="1065482"/>
            <a:ext cx="11255572" cy="4586996"/>
          </a:xfrm>
          <a:prstGeom prst="actionButtonBlank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srgbClr val="33C0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488803" y="1623758"/>
            <a:ext cx="1894114" cy="12540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Incepción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Definición de Objetivos</a:t>
            </a:r>
            <a:endParaRPr kumimoji="0" lang="es-CO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828437" y="2066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srgbClr val="005C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ángulo 27"/>
          <p:cNvSpPr/>
          <p:nvPr/>
        </p:nvSpPr>
        <p:spPr>
          <a:xfrm>
            <a:off x="4039320" y="1651670"/>
            <a:ext cx="1894114" cy="12540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Assessment DevOps</a:t>
            </a:r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6586032" y="1617226"/>
            <a:ext cx="1894114" cy="12540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Definición de </a:t>
            </a:r>
            <a:r>
              <a:rPr kumimoji="0" lang="es-CO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Estrategia</a:t>
            </a: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smtClean="0">
                <a:solidFill>
                  <a:srgbClr val="000000"/>
                </a:solidFill>
                <a:latin typeface="Calibri" panose="020F0502020204030204"/>
              </a:rPr>
              <a:t>DevOps Versión 1</a:t>
            </a:r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9132744" y="1617226"/>
            <a:ext cx="1894114" cy="12540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Elaboración plan Inicial </a:t>
            </a:r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1478167" y="3904104"/>
            <a:ext cx="9538055" cy="12540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460516" y="4104650"/>
            <a:ext cx="140923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Instalación</a:t>
            </a:r>
            <a:r>
              <a:rPr kumimoji="0" lang="es-CO" sz="11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configuración de herramientas / </a:t>
            </a:r>
            <a:r>
              <a:rPr kumimoji="0" lang="es-CO" sz="1100" b="0" i="0" u="none" strike="noStrike" kern="120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plugins</a:t>
            </a:r>
            <a:r>
              <a:rPr kumimoji="0" lang="es-CO" sz="11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entrega continua</a:t>
            </a:r>
            <a:endParaRPr kumimoji="0" lang="es-CO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796471" y="2117997"/>
            <a:ext cx="705032" cy="277892"/>
            <a:chOff x="326571" y="2194197"/>
            <a:chExt cx="705032" cy="277892"/>
          </a:xfrm>
        </p:grpSpPr>
        <p:sp>
          <p:nvSpPr>
            <p:cNvPr id="6" name="Elipse 5"/>
            <p:cNvSpPr/>
            <p:nvPr/>
          </p:nvSpPr>
          <p:spPr>
            <a:xfrm>
              <a:off x="326571" y="2194197"/>
              <a:ext cx="235132" cy="277892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srgbClr val="33C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Conector recto 7"/>
            <p:cNvCxnSpPr>
              <a:stCxn id="6" idx="6"/>
              <a:endCxn id="2" idx="1"/>
            </p:cNvCxnSpPr>
            <p:nvPr/>
          </p:nvCxnSpPr>
          <p:spPr>
            <a:xfrm flipV="1">
              <a:off x="561703" y="2326975"/>
              <a:ext cx="469900" cy="616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o 37"/>
          <p:cNvGrpSpPr/>
          <p:nvPr/>
        </p:nvGrpSpPr>
        <p:grpSpPr>
          <a:xfrm>
            <a:off x="5828930" y="2163043"/>
            <a:ext cx="729343" cy="220145"/>
            <a:chOff x="326571" y="2181497"/>
            <a:chExt cx="729343" cy="220145"/>
          </a:xfrm>
        </p:grpSpPr>
        <p:sp>
          <p:nvSpPr>
            <p:cNvPr id="39" name="Elipse 38"/>
            <p:cNvSpPr/>
            <p:nvPr/>
          </p:nvSpPr>
          <p:spPr>
            <a:xfrm>
              <a:off x="326571" y="2181497"/>
              <a:ext cx="193766" cy="220145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srgbClr val="33C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recto 39"/>
            <p:cNvCxnSpPr/>
            <p:nvPr/>
          </p:nvCxnSpPr>
          <p:spPr>
            <a:xfrm>
              <a:off x="520337" y="2291570"/>
              <a:ext cx="535577" cy="5569"/>
            </a:xfrm>
            <a:prstGeom prst="line">
              <a:avLst/>
            </a:prstGeom>
            <a:ln w="5715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2" name="Grupo 41"/>
          <p:cNvGrpSpPr/>
          <p:nvPr/>
        </p:nvGrpSpPr>
        <p:grpSpPr>
          <a:xfrm>
            <a:off x="3278241" y="2163044"/>
            <a:ext cx="729343" cy="220145"/>
            <a:chOff x="326571" y="2181497"/>
            <a:chExt cx="729343" cy="220145"/>
          </a:xfrm>
          <a:solidFill>
            <a:schemeClr val="accent6"/>
          </a:solidFill>
        </p:grpSpPr>
        <p:sp>
          <p:nvSpPr>
            <p:cNvPr id="43" name="Elipse 42"/>
            <p:cNvSpPr/>
            <p:nvPr/>
          </p:nvSpPr>
          <p:spPr>
            <a:xfrm>
              <a:off x="326571" y="2181497"/>
              <a:ext cx="193766" cy="220145"/>
            </a:xfrm>
            <a:prstGeom prst="ellipse">
              <a:avLst/>
            </a:prstGeom>
            <a:grpFill/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srgbClr val="33C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" name="Conector recto 43"/>
            <p:cNvCxnSpPr/>
            <p:nvPr/>
          </p:nvCxnSpPr>
          <p:spPr>
            <a:xfrm>
              <a:off x="520337" y="2291570"/>
              <a:ext cx="535577" cy="5569"/>
            </a:xfrm>
            <a:prstGeom prst="line">
              <a:avLst/>
            </a:prstGeom>
            <a:grpFill/>
            <a:ln w="5715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5" name="Grupo 44"/>
          <p:cNvGrpSpPr/>
          <p:nvPr/>
        </p:nvGrpSpPr>
        <p:grpSpPr>
          <a:xfrm>
            <a:off x="8380365" y="2101377"/>
            <a:ext cx="729343" cy="220145"/>
            <a:chOff x="326571" y="2181497"/>
            <a:chExt cx="729343" cy="220145"/>
          </a:xfrm>
          <a:solidFill>
            <a:schemeClr val="accent6"/>
          </a:solidFill>
        </p:grpSpPr>
        <p:sp>
          <p:nvSpPr>
            <p:cNvPr id="46" name="Elipse 45"/>
            <p:cNvSpPr/>
            <p:nvPr/>
          </p:nvSpPr>
          <p:spPr>
            <a:xfrm>
              <a:off x="326571" y="2181497"/>
              <a:ext cx="193766" cy="220145"/>
            </a:xfrm>
            <a:prstGeom prst="ellipse">
              <a:avLst/>
            </a:prstGeom>
            <a:grpFill/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srgbClr val="33C0C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7" name="Conector recto 46"/>
            <p:cNvCxnSpPr/>
            <p:nvPr/>
          </p:nvCxnSpPr>
          <p:spPr>
            <a:xfrm>
              <a:off x="520337" y="2291570"/>
              <a:ext cx="535577" cy="5569"/>
            </a:xfrm>
            <a:prstGeom prst="line">
              <a:avLst/>
            </a:prstGeom>
            <a:grpFill/>
            <a:ln w="5715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8" name="CuadroTexto 47"/>
          <p:cNvSpPr txBox="1"/>
          <p:nvPr/>
        </p:nvSpPr>
        <p:spPr>
          <a:xfrm>
            <a:off x="3012831" y="4104650"/>
            <a:ext cx="145900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Implementamos</a:t>
            </a:r>
            <a:r>
              <a:rPr kumimoji="0" lang="es-CO" sz="11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los </a:t>
            </a:r>
            <a:r>
              <a:rPr kumimoji="0" lang="es-CO" sz="1100" b="0" i="0" u="none" strike="noStrike" kern="120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</a:t>
            </a:r>
            <a:r>
              <a:rPr kumimoji="0" lang="es-CO" sz="11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CO" sz="1100" b="0" i="0" u="none" strike="noStrike" kern="120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Gate</a:t>
            </a:r>
            <a:r>
              <a:rPr kumimoji="0" lang="es-CO" sz="11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requeridos para entregar aplicaciones con calidad</a:t>
            </a:r>
            <a:endParaRPr kumimoji="0" lang="es-CO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1628446" y="4104650"/>
            <a:ext cx="132731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Acompañamiento a equipos de Desarrollo para mejorar sus practicas de calidad</a:t>
            </a:r>
            <a:endParaRPr kumimoji="0" lang="es-CO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779607" y="4167192"/>
            <a:ext cx="12372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Llevar</a:t>
            </a:r>
            <a:r>
              <a:rPr kumimoji="0" lang="es-CO" sz="11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aplicaciones a esquemas de entrega continua</a:t>
            </a:r>
            <a:endParaRPr kumimoji="0" lang="es-CO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6962233" y="4061761"/>
            <a:ext cx="154034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Evaluar las diferentes dimensiones que</a:t>
            </a:r>
            <a:r>
              <a:rPr kumimoji="0" lang="es-CO" sz="11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permitan alcanzar el nivel de madurez requerido</a:t>
            </a:r>
            <a:endParaRPr kumimoji="0" lang="es-CO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0976409" y="2101377"/>
            <a:ext cx="193766" cy="220145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srgbClr val="33C0C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3" name="Conector angular 62"/>
          <p:cNvCxnSpPr>
            <a:stCxn id="53" idx="6"/>
            <a:endCxn id="37" idx="1"/>
          </p:cNvCxnSpPr>
          <p:nvPr/>
        </p:nvCxnSpPr>
        <p:spPr>
          <a:xfrm flipH="1">
            <a:off x="1478167" y="2211450"/>
            <a:ext cx="9692008" cy="2319671"/>
          </a:xfrm>
          <a:prstGeom prst="bentConnector5">
            <a:avLst>
              <a:gd name="adj1" fmla="val -2359"/>
              <a:gd name="adj2" fmla="val 38857"/>
              <a:gd name="adj3" fmla="val 102359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/>
          <p:cNvSpPr/>
          <p:nvPr/>
        </p:nvSpPr>
        <p:spPr>
          <a:xfrm>
            <a:off x="10929975" y="4700192"/>
            <a:ext cx="193766" cy="220145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7" name="Conector angular 66"/>
          <p:cNvCxnSpPr/>
          <p:nvPr/>
        </p:nvCxnSpPr>
        <p:spPr>
          <a:xfrm rot="10800000">
            <a:off x="1488802" y="4828906"/>
            <a:ext cx="9656796" cy="5891"/>
          </a:xfrm>
          <a:prstGeom prst="bentConnector5">
            <a:avLst>
              <a:gd name="adj1" fmla="val -2632"/>
              <a:gd name="adj2" fmla="val -8474045"/>
              <a:gd name="adj3" fmla="val 104396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ipse 79"/>
          <p:cNvSpPr/>
          <p:nvPr/>
        </p:nvSpPr>
        <p:spPr>
          <a:xfrm>
            <a:off x="10919339" y="3977884"/>
            <a:ext cx="193766" cy="220145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ángulo 80"/>
          <p:cNvSpPr/>
          <p:nvPr/>
        </p:nvSpPr>
        <p:spPr>
          <a:xfrm>
            <a:off x="7620000" y="5763968"/>
            <a:ext cx="1281797" cy="94163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Cierre Proyecto</a:t>
            </a:r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" name="Conector angular 82"/>
          <p:cNvCxnSpPr>
            <a:stCxn id="80" idx="6"/>
            <a:endCxn id="81" idx="3"/>
          </p:cNvCxnSpPr>
          <p:nvPr/>
        </p:nvCxnSpPr>
        <p:spPr>
          <a:xfrm flipH="1">
            <a:off x="8901797" y="4087957"/>
            <a:ext cx="2211308" cy="2146827"/>
          </a:xfrm>
          <a:prstGeom prst="bentConnector3">
            <a:avLst>
              <a:gd name="adj1" fmla="val -20676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ángulo 88"/>
          <p:cNvSpPr/>
          <p:nvPr/>
        </p:nvSpPr>
        <p:spPr>
          <a:xfrm>
            <a:off x="1488803" y="1308463"/>
            <a:ext cx="1894114" cy="19220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600" dirty="0" smtClean="0">
                <a:solidFill>
                  <a:srgbClr val="FFFFFF">
                    <a:lumMod val="65000"/>
                  </a:srgbClr>
                </a:solidFill>
                <a:latin typeface="Calibri" panose="020F0502020204030204"/>
              </a:rPr>
              <a:t>1-2</a:t>
            </a:r>
            <a:r>
              <a:rPr kumimoji="0" lang="es-CO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días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5" name="Grupo 94"/>
          <p:cNvGrpSpPr/>
          <p:nvPr/>
        </p:nvGrpSpPr>
        <p:grpSpPr>
          <a:xfrm>
            <a:off x="1488802" y="1296616"/>
            <a:ext cx="524366" cy="212660"/>
            <a:chOff x="1018902" y="1372816"/>
            <a:chExt cx="524366" cy="212660"/>
          </a:xfrm>
        </p:grpSpPr>
        <p:cxnSp>
          <p:nvCxnSpPr>
            <p:cNvPr id="92" name="Conector recto 91"/>
            <p:cNvCxnSpPr/>
            <p:nvPr/>
          </p:nvCxnSpPr>
          <p:spPr>
            <a:xfrm flipV="1">
              <a:off x="1018903" y="1488803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/>
          <p:cNvGrpSpPr/>
          <p:nvPr/>
        </p:nvGrpSpPr>
        <p:grpSpPr>
          <a:xfrm rot="10800000">
            <a:off x="2858551" y="1288449"/>
            <a:ext cx="524366" cy="212660"/>
            <a:chOff x="1018902" y="1372816"/>
            <a:chExt cx="524366" cy="212660"/>
          </a:xfrm>
        </p:grpSpPr>
        <p:cxnSp>
          <p:nvCxnSpPr>
            <p:cNvPr id="97" name="Conector recto 96"/>
            <p:cNvCxnSpPr/>
            <p:nvPr/>
          </p:nvCxnSpPr>
          <p:spPr>
            <a:xfrm flipV="1">
              <a:off x="1018903" y="1476103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ángulo 98"/>
          <p:cNvSpPr/>
          <p:nvPr/>
        </p:nvSpPr>
        <p:spPr>
          <a:xfrm>
            <a:off x="4039320" y="1334037"/>
            <a:ext cx="1894114" cy="19220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600" dirty="0" smtClean="0">
                <a:solidFill>
                  <a:srgbClr val="FFFFFF">
                    <a:lumMod val="65000"/>
                  </a:srgbClr>
                </a:solidFill>
                <a:latin typeface="Calibri" panose="020F0502020204030204"/>
              </a:rPr>
              <a:t>2-3</a:t>
            </a:r>
            <a:r>
              <a:rPr kumimoji="0" lang="es-CO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días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0" name="Grupo 99"/>
          <p:cNvGrpSpPr/>
          <p:nvPr/>
        </p:nvGrpSpPr>
        <p:grpSpPr>
          <a:xfrm>
            <a:off x="4034729" y="1322190"/>
            <a:ext cx="524365" cy="212660"/>
            <a:chOff x="1014312" y="1372816"/>
            <a:chExt cx="524365" cy="212660"/>
          </a:xfrm>
        </p:grpSpPr>
        <p:cxnSp>
          <p:nvCxnSpPr>
            <p:cNvPr id="101" name="Conector recto 100"/>
            <p:cNvCxnSpPr/>
            <p:nvPr/>
          </p:nvCxnSpPr>
          <p:spPr>
            <a:xfrm flipV="1">
              <a:off x="1014312" y="1476457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upo 102"/>
          <p:cNvGrpSpPr/>
          <p:nvPr/>
        </p:nvGrpSpPr>
        <p:grpSpPr>
          <a:xfrm rot="10800000">
            <a:off x="5409068" y="1314023"/>
            <a:ext cx="524366" cy="212660"/>
            <a:chOff x="1018902" y="1372816"/>
            <a:chExt cx="524366" cy="212660"/>
          </a:xfrm>
        </p:grpSpPr>
        <p:cxnSp>
          <p:nvCxnSpPr>
            <p:cNvPr id="104" name="Conector recto 103"/>
            <p:cNvCxnSpPr/>
            <p:nvPr/>
          </p:nvCxnSpPr>
          <p:spPr>
            <a:xfrm flipV="1">
              <a:off x="1018903" y="1476103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ángulo 106"/>
          <p:cNvSpPr/>
          <p:nvPr/>
        </p:nvSpPr>
        <p:spPr>
          <a:xfrm>
            <a:off x="8083593" y="1268585"/>
            <a:ext cx="1894114" cy="19220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600" dirty="0">
                <a:solidFill>
                  <a:srgbClr val="FFFFFF">
                    <a:lumMod val="65000"/>
                  </a:srgbClr>
                </a:solidFill>
                <a:latin typeface="Calibri" panose="020F0502020204030204"/>
              </a:rPr>
              <a:t>2</a:t>
            </a:r>
            <a:r>
              <a:rPr kumimoji="0" lang="es-CO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Semana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8" name="Grupo 107"/>
          <p:cNvGrpSpPr/>
          <p:nvPr/>
        </p:nvGrpSpPr>
        <p:grpSpPr>
          <a:xfrm>
            <a:off x="6580402" y="1256738"/>
            <a:ext cx="1799963" cy="212660"/>
            <a:chOff x="1014312" y="1372816"/>
            <a:chExt cx="1799963" cy="212660"/>
          </a:xfrm>
        </p:grpSpPr>
        <p:cxnSp>
          <p:nvCxnSpPr>
            <p:cNvPr id="109" name="Conector recto 108"/>
            <p:cNvCxnSpPr/>
            <p:nvPr/>
          </p:nvCxnSpPr>
          <p:spPr>
            <a:xfrm flipV="1">
              <a:off x="1014312" y="1457952"/>
              <a:ext cx="1799963" cy="23169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upo 117"/>
          <p:cNvGrpSpPr/>
          <p:nvPr/>
        </p:nvGrpSpPr>
        <p:grpSpPr>
          <a:xfrm rot="10800000">
            <a:off x="9588500" y="1237164"/>
            <a:ext cx="1415322" cy="212660"/>
            <a:chOff x="1018902" y="1372816"/>
            <a:chExt cx="1415322" cy="212660"/>
          </a:xfrm>
        </p:grpSpPr>
        <p:cxnSp>
          <p:nvCxnSpPr>
            <p:cNvPr id="119" name="Conector recto 118"/>
            <p:cNvCxnSpPr/>
            <p:nvPr/>
          </p:nvCxnSpPr>
          <p:spPr>
            <a:xfrm rot="10800000" flipH="1">
              <a:off x="1018902" y="1457597"/>
              <a:ext cx="1415322" cy="23169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Rectángulo 124"/>
          <p:cNvSpPr/>
          <p:nvPr/>
        </p:nvSpPr>
        <p:spPr>
          <a:xfrm>
            <a:off x="5123011" y="3580181"/>
            <a:ext cx="1894114" cy="19220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Iteraciones 1 Mes</a:t>
            </a:r>
            <a:endParaRPr kumimoji="0" lang="es-CO" sz="16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6" name="Grupo 125"/>
          <p:cNvGrpSpPr/>
          <p:nvPr/>
        </p:nvGrpSpPr>
        <p:grpSpPr>
          <a:xfrm>
            <a:off x="1484211" y="3543683"/>
            <a:ext cx="3671989" cy="212660"/>
            <a:chOff x="1014312" y="1372816"/>
            <a:chExt cx="3671989" cy="212660"/>
          </a:xfrm>
        </p:grpSpPr>
        <p:cxnSp>
          <p:nvCxnSpPr>
            <p:cNvPr id="127" name="Conector recto 126"/>
            <p:cNvCxnSpPr/>
            <p:nvPr/>
          </p:nvCxnSpPr>
          <p:spPr>
            <a:xfrm flipV="1">
              <a:off x="1014312" y="1479946"/>
              <a:ext cx="3671989" cy="1175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o 128"/>
          <p:cNvGrpSpPr/>
          <p:nvPr/>
        </p:nvGrpSpPr>
        <p:grpSpPr>
          <a:xfrm rot="10800000">
            <a:off x="7104767" y="3596903"/>
            <a:ext cx="3871642" cy="212660"/>
            <a:chOff x="1018902" y="1322016"/>
            <a:chExt cx="3871642" cy="212660"/>
          </a:xfrm>
        </p:grpSpPr>
        <p:cxnSp>
          <p:nvCxnSpPr>
            <p:cNvPr id="130" name="Conector recto 129"/>
            <p:cNvCxnSpPr/>
            <p:nvPr/>
          </p:nvCxnSpPr>
          <p:spPr>
            <a:xfrm rot="10800000" flipH="1" flipV="1">
              <a:off x="1018903" y="1430767"/>
              <a:ext cx="3871641" cy="5150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/>
            <p:cNvCxnSpPr/>
            <p:nvPr/>
          </p:nvCxnSpPr>
          <p:spPr>
            <a:xfrm flipH="1">
              <a:off x="1018902" y="13220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3" name="CuadroTexto 1042"/>
          <p:cNvSpPr txBox="1"/>
          <p:nvPr/>
        </p:nvSpPr>
        <p:spPr>
          <a:xfrm>
            <a:off x="113642" y="1734245"/>
            <a:ext cx="430887" cy="99963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5CA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Planeación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srgbClr val="005CA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" name="CuadroTexto 152"/>
          <p:cNvSpPr txBox="1"/>
          <p:nvPr/>
        </p:nvSpPr>
        <p:spPr>
          <a:xfrm>
            <a:off x="113642" y="4131730"/>
            <a:ext cx="430887" cy="88902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Ejecución</a:t>
            </a: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54" name="Conector recto 1053"/>
          <p:cNvCxnSpPr>
            <a:stCxn id="1036" idx="2"/>
            <a:endCxn id="1036" idx="0"/>
          </p:cNvCxnSpPr>
          <p:nvPr/>
        </p:nvCxnSpPr>
        <p:spPr>
          <a:xfrm>
            <a:off x="676346" y="3358980"/>
            <a:ext cx="11255572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74"/>
          <p:cNvSpPr txBox="1"/>
          <p:nvPr/>
        </p:nvSpPr>
        <p:spPr>
          <a:xfrm>
            <a:off x="8430073" y="4087956"/>
            <a:ext cx="13113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Mantenimiento</a:t>
            </a:r>
            <a:r>
              <a:rPr kumimoji="0" lang="es-CO" sz="11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evolución de la plataforma de Entrega Continua</a:t>
            </a:r>
            <a:endParaRPr kumimoji="0" lang="es-CO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9781843" y="4102687"/>
            <a:ext cx="9835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Talleres de Formación</a:t>
            </a:r>
            <a:r>
              <a:rPr kumimoji="0" lang="es-CO" sz="11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s-CO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27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PLAN DE TRABAJO</a:t>
            </a:r>
            <a:br>
              <a:rPr lang="es-CO" dirty="0" smtClean="0"/>
            </a:br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CO" dirty="0" smtClean="0">
                <a:solidFill>
                  <a:schemeClr val="accent5">
                    <a:lumMod val="75000"/>
                  </a:schemeClr>
                </a:solidFill>
              </a:rPr>
              <a:t> POR FASES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576196" y="2472448"/>
            <a:ext cx="2219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Las actividades del Estrategia DevOps se dividen en: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6</a:t>
            </a:r>
            <a:r>
              <a:rPr kumimoji="0" lang="es-PE" sz="3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ciclos</a:t>
            </a:r>
            <a:endParaRPr kumimoji="0" lang="es-PE" sz="18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1820776" y="5232506"/>
            <a:ext cx="3121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Llevar al equipo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Llevar el conocimiento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Llevar </a:t>
            </a:r>
            <a:r>
              <a:rPr kumimoji="0" lang="es-PE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los </a:t>
            </a:r>
            <a:r>
              <a:rPr kumimoji="0" lang="es-PE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resultados</a:t>
            </a:r>
            <a:endParaRPr kumimoji="0" lang="es-PE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7265716" y="5219044"/>
            <a:ext cx="2511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3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Al siguiente nivel</a:t>
            </a:r>
            <a:endParaRPr kumimoji="0" lang="es-PE" sz="3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2" name="Cheurón 51"/>
          <p:cNvSpPr/>
          <p:nvPr/>
        </p:nvSpPr>
        <p:spPr>
          <a:xfrm>
            <a:off x="5353566" y="5306644"/>
            <a:ext cx="706095" cy="901022"/>
          </a:xfrm>
          <a:prstGeom prst="chevron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heurón 52"/>
          <p:cNvSpPr/>
          <p:nvPr/>
        </p:nvSpPr>
        <p:spPr>
          <a:xfrm>
            <a:off x="5835699" y="5306644"/>
            <a:ext cx="706095" cy="901022"/>
          </a:xfrm>
          <a:prstGeom prst="chevron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Cheurón 53"/>
          <p:cNvSpPr/>
          <p:nvPr/>
        </p:nvSpPr>
        <p:spPr>
          <a:xfrm>
            <a:off x="6296707" y="5299899"/>
            <a:ext cx="706095" cy="901022"/>
          </a:xfrm>
          <a:prstGeom prst="chevron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5" name="Grupo 54"/>
          <p:cNvGrpSpPr/>
          <p:nvPr/>
        </p:nvGrpSpPr>
        <p:grpSpPr>
          <a:xfrm>
            <a:off x="3224833" y="1082468"/>
            <a:ext cx="8516358" cy="4254499"/>
            <a:chOff x="2697742" y="1435917"/>
            <a:chExt cx="6775045" cy="3538069"/>
          </a:xfrm>
        </p:grpSpPr>
        <p:sp>
          <p:nvSpPr>
            <p:cNvPr id="56" name="Rectángulo 55"/>
            <p:cNvSpPr/>
            <p:nvPr/>
          </p:nvSpPr>
          <p:spPr>
            <a:xfrm>
              <a:off x="5541716" y="3544856"/>
              <a:ext cx="765040" cy="349734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SPRINT 4</a:t>
              </a:r>
              <a:endParaRPr kumimoji="0" lang="es-P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ángulo 56"/>
            <p:cNvSpPr/>
            <p:nvPr/>
          </p:nvSpPr>
          <p:spPr>
            <a:xfrm>
              <a:off x="4761785" y="3544856"/>
              <a:ext cx="746757" cy="349734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SPRINT 3</a:t>
              </a:r>
              <a:endParaRPr kumimoji="0" lang="es-P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8" name="Grupo 57"/>
            <p:cNvGrpSpPr/>
            <p:nvPr/>
          </p:nvGrpSpPr>
          <p:grpSpPr>
            <a:xfrm>
              <a:off x="2697742" y="1435917"/>
              <a:ext cx="5343863" cy="3538069"/>
              <a:chOff x="2815405" y="1009687"/>
              <a:chExt cx="4950659" cy="3277737"/>
            </a:xfrm>
          </p:grpSpPr>
          <p:sp>
            <p:nvSpPr>
              <p:cNvPr id="77" name="Pentágono 76"/>
              <p:cNvSpPr/>
              <p:nvPr/>
            </p:nvSpPr>
            <p:spPr>
              <a:xfrm>
                <a:off x="3245329" y="2427414"/>
                <a:ext cx="4428993" cy="237197"/>
              </a:xfrm>
              <a:prstGeom prst="homePlat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PE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osis" panose="02010703020202060003" pitchFamily="2" charset="0"/>
                    <a:ea typeface="+mn-ea"/>
                    <a:cs typeface="+mn-cs"/>
                  </a:rPr>
                  <a:t>ESTRATEGIA DEVOPS</a:t>
                </a:r>
                <a:endParaRPr kumimoji="0" lang="es-P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osis" panose="0201070302020206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78" name="Pentágono 77"/>
              <p:cNvSpPr/>
              <p:nvPr/>
            </p:nvSpPr>
            <p:spPr>
              <a:xfrm>
                <a:off x="3245329" y="2704682"/>
                <a:ext cx="4428993" cy="211884"/>
              </a:xfrm>
              <a:prstGeom prst="homePlate">
                <a:avLst/>
              </a:prstGeom>
              <a:solidFill>
                <a:srgbClr val="FFC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PE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osis" panose="02010703020202060003" pitchFamily="2" charset="0"/>
                    <a:ea typeface="+mn-ea"/>
                    <a:cs typeface="+mn-cs"/>
                  </a:rPr>
                  <a:t>CAPACITACIONES</a:t>
                </a:r>
                <a:endParaRPr kumimoji="0" lang="es-P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osis" panose="0201070302020206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79" name="Pentágono 78"/>
              <p:cNvSpPr/>
              <p:nvPr/>
            </p:nvSpPr>
            <p:spPr>
              <a:xfrm>
                <a:off x="3245330" y="1848294"/>
                <a:ext cx="682506" cy="251756"/>
              </a:xfrm>
              <a:prstGeom prst="homePlate">
                <a:avLst/>
              </a:prstGeom>
              <a:solidFill>
                <a:srgbClr val="CCDD4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PE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osis" panose="02010703020202060003" pitchFamily="2" charset="0"/>
                    <a:ea typeface="+mn-ea"/>
                    <a:cs typeface="+mn-cs"/>
                  </a:rPr>
                  <a:t>INMERSIÓN</a:t>
                </a:r>
                <a:endParaRPr kumimoji="0" lang="es-PE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osis" panose="0201070302020206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80" name="Rectángulo 79"/>
              <p:cNvSpPr/>
              <p:nvPr/>
            </p:nvSpPr>
            <p:spPr>
              <a:xfrm>
                <a:off x="3233323" y="2952770"/>
                <a:ext cx="691810" cy="324000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PE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SPRINT</a:t>
                </a:r>
                <a:r>
                  <a:rPr kumimoji="0" lang="es-PE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1</a:t>
                </a:r>
                <a:endPara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ángulo 80"/>
              <p:cNvSpPr/>
              <p:nvPr/>
            </p:nvSpPr>
            <p:spPr>
              <a:xfrm>
                <a:off x="3955866" y="2952770"/>
                <a:ext cx="708748" cy="324000"/>
              </a:xfrm>
              <a:prstGeom prst="rect">
                <a:avLst/>
              </a:prstGeom>
              <a:solidFill>
                <a:sysClr val="window" lastClr="FFFFFF">
                  <a:lumMod val="5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PE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SPRINT 2</a:t>
                </a:r>
                <a:endParaRPr kumimoji="0" lang="es-PE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82" name="Conector recto 81"/>
              <p:cNvCxnSpPr/>
              <p:nvPr/>
            </p:nvCxnSpPr>
            <p:spPr>
              <a:xfrm>
                <a:off x="4696094" y="1818449"/>
                <a:ext cx="0" cy="144929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83" name="Conector recto 82"/>
              <p:cNvCxnSpPr/>
              <p:nvPr/>
            </p:nvCxnSpPr>
            <p:spPr>
              <a:xfrm flipV="1">
                <a:off x="3228544" y="3335333"/>
                <a:ext cx="4537520" cy="4457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84" name="CuadroTexto 83"/>
              <p:cNvSpPr txBox="1"/>
              <p:nvPr/>
            </p:nvSpPr>
            <p:spPr>
              <a:xfrm>
                <a:off x="3661395" y="3374721"/>
                <a:ext cx="83901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PE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Mes 1</a:t>
                </a:r>
                <a:endPara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4421992" y="3371667"/>
                <a:ext cx="839017" cy="276999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PE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Mes 2</a:t>
                </a:r>
                <a:endParaRPr kumimoji="0" lang="es-PE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86" name="Grupo 85"/>
              <p:cNvGrpSpPr/>
              <p:nvPr/>
            </p:nvGrpSpPr>
            <p:grpSpPr>
              <a:xfrm>
                <a:off x="6625617" y="3855417"/>
                <a:ext cx="931778" cy="432007"/>
                <a:chOff x="10345172" y="3893846"/>
                <a:chExt cx="931778" cy="476594"/>
              </a:xfrm>
            </p:grpSpPr>
            <p:pic>
              <p:nvPicPr>
                <p:cNvPr id="91" name="Imagem 1"/>
                <p:cNvPicPr/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081" t="78770" r="18069" b="11352"/>
                <a:stretch/>
              </p:blipFill>
              <p:spPr>
                <a:xfrm>
                  <a:off x="10476865" y="3956875"/>
                  <a:ext cx="234015" cy="228687"/>
                </a:xfrm>
                <a:prstGeom prst="rect">
                  <a:avLst/>
                </a:prstGeom>
              </p:spPr>
            </p:pic>
            <p:pic>
              <p:nvPicPr>
                <p:cNvPr id="92" name="Imagem 1"/>
                <p:cNvPicPr/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907" t="6751" r="83354" b="81904"/>
                <a:stretch/>
              </p:blipFill>
              <p:spPr>
                <a:xfrm>
                  <a:off x="10737690" y="3893846"/>
                  <a:ext cx="350250" cy="291359"/>
                </a:xfrm>
                <a:prstGeom prst="rect">
                  <a:avLst/>
                </a:prstGeom>
              </p:spPr>
            </p:pic>
            <p:sp>
              <p:nvSpPr>
                <p:cNvPr id="93" name="CuadroTexto 92"/>
                <p:cNvSpPr txBox="1"/>
                <p:nvPr/>
              </p:nvSpPr>
              <p:spPr>
                <a:xfrm>
                  <a:off x="10748883" y="4172941"/>
                  <a:ext cx="528067" cy="1887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PE" sz="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REPORTES</a:t>
                  </a:r>
                  <a:endParaRPr kumimoji="0" lang="es-PE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CuadroTexto 93"/>
                <p:cNvSpPr txBox="1"/>
                <p:nvPr/>
              </p:nvSpPr>
              <p:spPr>
                <a:xfrm>
                  <a:off x="10345172" y="4181705"/>
                  <a:ext cx="550749" cy="1887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PE" sz="6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MÉTRICAS</a:t>
                  </a:r>
                  <a:endParaRPr kumimoji="0" lang="es-PE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87" name="Imagen 8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15405" y="1009687"/>
                <a:ext cx="1983512" cy="704007"/>
              </a:xfrm>
              <a:prstGeom prst="rect">
                <a:avLst/>
              </a:prstGeom>
            </p:spPr>
          </p:pic>
          <p:sp>
            <p:nvSpPr>
              <p:cNvPr id="88" name="Pentágono 87"/>
              <p:cNvSpPr/>
              <p:nvPr/>
            </p:nvSpPr>
            <p:spPr>
              <a:xfrm>
                <a:off x="3240980" y="2139184"/>
                <a:ext cx="686857" cy="239861"/>
              </a:xfrm>
              <a:prstGeom prst="homePlate">
                <a:avLst/>
              </a:prstGeom>
              <a:solidFill>
                <a:srgbClr val="4472C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PE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osis" panose="02010703020202060003" pitchFamily="2" charset="0"/>
                    <a:ea typeface="+mn-ea"/>
                    <a:cs typeface="+mn-cs"/>
                  </a:rPr>
                  <a:t>PLANNING</a:t>
                </a:r>
                <a:endParaRPr kumimoji="0" lang="es-PE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osis" panose="02010703020202060003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89" name="Elipse 88"/>
              <p:cNvSpPr/>
              <p:nvPr/>
            </p:nvSpPr>
            <p:spPr>
              <a:xfrm>
                <a:off x="4605059" y="3243541"/>
                <a:ext cx="182777" cy="180000"/>
              </a:xfrm>
              <a:prstGeom prst="ellipse">
                <a:avLst/>
              </a:prstGeom>
              <a:solidFill>
                <a:sysClr val="window" lastClr="FFFFFF">
                  <a:lumMod val="85000"/>
                </a:sysClr>
              </a:solidFill>
              <a:ln w="381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P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59" name="Conector recto 58"/>
            <p:cNvCxnSpPr/>
            <p:nvPr/>
          </p:nvCxnSpPr>
          <p:spPr>
            <a:xfrm>
              <a:off x="3909535" y="2292499"/>
              <a:ext cx="0" cy="156440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0" name="Elipse 59"/>
            <p:cNvSpPr/>
            <p:nvPr/>
          </p:nvSpPr>
          <p:spPr>
            <a:xfrm>
              <a:off x="3811270" y="3830778"/>
              <a:ext cx="197294" cy="194296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1" name="Conector recto 60"/>
            <p:cNvCxnSpPr/>
            <p:nvPr/>
          </p:nvCxnSpPr>
          <p:spPr>
            <a:xfrm>
              <a:off x="5528342" y="2276763"/>
              <a:ext cx="0" cy="156440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2" name="Elipse 61"/>
            <p:cNvSpPr/>
            <p:nvPr/>
          </p:nvSpPr>
          <p:spPr>
            <a:xfrm>
              <a:off x="5430077" y="3815042"/>
              <a:ext cx="197294" cy="194296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3" name="Conector recto 62"/>
            <p:cNvCxnSpPr/>
            <p:nvPr/>
          </p:nvCxnSpPr>
          <p:spPr>
            <a:xfrm>
              <a:off x="6312760" y="2286927"/>
              <a:ext cx="0" cy="156440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4" name="Rectángulo 63"/>
            <p:cNvSpPr/>
            <p:nvPr/>
          </p:nvSpPr>
          <p:spPr>
            <a:xfrm>
              <a:off x="7156124" y="3529396"/>
              <a:ext cx="765040" cy="349734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SPRINT 6</a:t>
              </a:r>
              <a:endParaRPr kumimoji="0" lang="es-P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ángulo 64"/>
            <p:cNvSpPr/>
            <p:nvPr/>
          </p:nvSpPr>
          <p:spPr>
            <a:xfrm>
              <a:off x="6348897" y="3529396"/>
              <a:ext cx="746757" cy="349734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SPRINT 5</a:t>
              </a:r>
              <a:endParaRPr kumimoji="0" lang="es-PE" sz="1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Conector recto 65"/>
            <p:cNvCxnSpPr/>
            <p:nvPr/>
          </p:nvCxnSpPr>
          <p:spPr>
            <a:xfrm>
              <a:off x="7122950" y="2300374"/>
              <a:ext cx="0" cy="156440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7" name="Elipse 66"/>
            <p:cNvSpPr/>
            <p:nvPr/>
          </p:nvSpPr>
          <p:spPr>
            <a:xfrm>
              <a:off x="7024685" y="3838653"/>
              <a:ext cx="197294" cy="194296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8" name="Conector recto 67"/>
            <p:cNvCxnSpPr/>
            <p:nvPr/>
          </p:nvCxnSpPr>
          <p:spPr>
            <a:xfrm>
              <a:off x="7942576" y="2297473"/>
              <a:ext cx="0" cy="1564409"/>
            </a:xfrm>
            <a:prstGeom prst="line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69" name="Elipse 68"/>
            <p:cNvSpPr/>
            <p:nvPr/>
          </p:nvSpPr>
          <p:spPr>
            <a:xfrm>
              <a:off x="7844311" y="3835752"/>
              <a:ext cx="197294" cy="194296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CuadroTexto 69"/>
            <p:cNvSpPr txBox="1"/>
            <p:nvPr/>
          </p:nvSpPr>
          <p:spPr>
            <a:xfrm>
              <a:off x="5238002" y="3979028"/>
              <a:ext cx="905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Mes 3</a:t>
              </a:r>
              <a:endParaRPr kumimoji="0" lang="es-P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6005879" y="3980894"/>
              <a:ext cx="905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Mes 4</a:t>
              </a:r>
              <a:endParaRPr kumimoji="0" lang="es-P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6827879" y="3975297"/>
              <a:ext cx="905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Mes 5</a:t>
              </a:r>
              <a:endParaRPr kumimoji="0" lang="es-P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7646607" y="3976481"/>
              <a:ext cx="9056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Mes 6</a:t>
              </a:r>
              <a:endParaRPr kumimoji="0" lang="es-P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7631738" y="4517783"/>
              <a:ext cx="1841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Todos los sprint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Pentágono 74"/>
            <p:cNvSpPr/>
            <p:nvPr/>
          </p:nvSpPr>
          <p:spPr>
            <a:xfrm>
              <a:off x="6328880" y="2368447"/>
              <a:ext cx="1606378" cy="261269"/>
            </a:xfrm>
            <a:prstGeom prst="homePlate">
              <a:avLst/>
            </a:prstGeom>
            <a:solidFill>
              <a:srgbClr val="CC009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osis" panose="02010703020202060003" pitchFamily="2" charset="0"/>
                  <a:ea typeface="+mn-ea"/>
                  <a:cs typeface="+mn-cs"/>
                </a:rPr>
                <a:t>MANTENIMIENTO</a:t>
              </a:r>
              <a:endParaRPr kumimoji="0" lang="es-PE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osis" panose="02010703020202060003" pitchFamily="2" charset="0"/>
                <a:ea typeface="+mn-ea"/>
                <a:cs typeface="+mn-cs"/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6214495" y="3825206"/>
              <a:ext cx="197294" cy="194296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52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425556" y="259834"/>
            <a:ext cx="53479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atin typeface="Arial Narrow" panose="020B0606020202030204" pitchFamily="34" charset="0"/>
              </a:rPr>
              <a:t>Entregables de nuestro </a:t>
            </a:r>
            <a:r>
              <a:rPr lang="es-CO" sz="3200" b="1" dirty="0" smtClean="0">
                <a:latin typeface="Arial Narrow" panose="020B0606020202030204" pitchFamily="34" charset="0"/>
              </a:rPr>
              <a:t>servicio</a:t>
            </a:r>
            <a:r>
              <a:rPr lang="es-CO" sz="2000" b="1" dirty="0" smtClean="0">
                <a:latin typeface="Arial Narrow" panose="020B0606020202030204" pitchFamily="34" charset="0"/>
              </a:rPr>
              <a:t> </a:t>
            </a:r>
            <a:endParaRPr lang="es-CO" sz="2000" b="1" dirty="0">
              <a:latin typeface="Arial Narrow" panose="020B0606020202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667062" y="-1612801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 smtClean="0">
                <a:solidFill>
                  <a:schemeClr val="bg2">
                    <a:lumMod val="75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0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2816499641"/>
              </p:ext>
            </p:extLst>
          </p:nvPr>
        </p:nvGraphicFramePr>
        <p:xfrm>
          <a:off x="2006600" y="1104900"/>
          <a:ext cx="8394700" cy="5461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51" y="1380408"/>
            <a:ext cx="425749" cy="4257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2175861"/>
            <a:ext cx="321878" cy="32187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078" y="2950561"/>
            <a:ext cx="321878" cy="321878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78" y="3674461"/>
            <a:ext cx="321878" cy="32187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78" y="4434380"/>
            <a:ext cx="321878" cy="321878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5158280"/>
            <a:ext cx="321878" cy="32187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386" y="5884261"/>
            <a:ext cx="321878" cy="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3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1315453" y="4256371"/>
            <a:ext cx="10876547" cy="748116"/>
          </a:xfrm>
          <a:prstGeom prst="rect">
            <a:avLst/>
          </a:prstGeom>
          <a:solidFill>
            <a:srgbClr val="5C5C5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3038113" y="4262891"/>
            <a:ext cx="47355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4000" b="1" dirty="0" smtClean="0">
                <a:solidFill>
                  <a:schemeClr val="accent6"/>
                </a:solidFill>
                <a:latin typeface="Arial Narrow" panose="020B0606020202030204" pitchFamily="34" charset="0"/>
              </a:rPr>
              <a:t>PLAN DE FORMACION</a:t>
            </a:r>
            <a:endParaRPr lang="es-PE" sz="4000" b="1" dirty="0">
              <a:solidFill>
                <a:schemeClr val="accent6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15" y="3968049"/>
            <a:ext cx="1353251" cy="13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62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Formación</a:t>
            </a:r>
            <a:endParaRPr lang="es-CO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847201"/>
              </p:ext>
            </p:extLst>
          </p:nvPr>
        </p:nvGraphicFramePr>
        <p:xfrm>
          <a:off x="881716" y="1883387"/>
          <a:ext cx="10225190" cy="3301394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660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9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6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7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73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73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73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434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20562"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TALLER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HORAS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GRUPOS *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HORAS TOTALES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LÍDERES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EQUIPO TECNICO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DEV TEAM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NEGOCIO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vert="vert27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dirty="0" smtClean="0"/>
                        <a:t>RESPONSABLE STEFANINI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860">
                <a:tc>
                  <a:txBody>
                    <a:bodyPr/>
                    <a:lstStyle/>
                    <a:p>
                      <a:r>
                        <a:rPr lang="es-PE" sz="1200" dirty="0" smtClean="0"/>
                        <a:t>FUNDAMENTOS DE DEVOPS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4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24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CONSULTOR</a:t>
                      </a:r>
                      <a:r>
                        <a:rPr lang="es-PE" sz="1200" baseline="0" dirty="0" smtClean="0"/>
                        <a:t> DEVOPS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860">
                <a:tc>
                  <a:txBody>
                    <a:bodyPr/>
                    <a:lstStyle/>
                    <a:p>
                      <a:r>
                        <a:rPr lang="es-PE" sz="1200" dirty="0" smtClean="0"/>
                        <a:t>TALLER CALMS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2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16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CONSULTOR</a:t>
                      </a:r>
                      <a:r>
                        <a:rPr lang="es-PE" sz="1200" baseline="0" dirty="0" smtClean="0"/>
                        <a:t> DEVOPS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860">
                <a:tc>
                  <a:txBody>
                    <a:bodyPr/>
                    <a:lstStyle/>
                    <a:p>
                      <a:r>
                        <a:rPr lang="es-PE" sz="1200" dirty="0" smtClean="0"/>
                        <a:t>TALLER DE BUENAS PRACTICAS COSTRUCCION DE SOFTWARE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1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CONSULTOR</a:t>
                      </a:r>
                      <a:r>
                        <a:rPr lang="es-PE" sz="1200" baseline="0" dirty="0" smtClean="0"/>
                        <a:t> DEVOPS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860">
                <a:tc>
                  <a:txBody>
                    <a:bodyPr/>
                    <a:lstStyle/>
                    <a:p>
                      <a:r>
                        <a:rPr lang="es-PE" sz="1200" dirty="0" smtClean="0"/>
                        <a:t>AGILE TESTING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+mn-lt"/>
                        </a:rPr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+mn-lt"/>
                        </a:rPr>
                        <a:t>1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>
                          <a:latin typeface="+mn-lt"/>
                        </a:rPr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CONSULTOR</a:t>
                      </a:r>
                      <a:r>
                        <a:rPr lang="es-PE" sz="1200" baseline="0" dirty="0" smtClean="0"/>
                        <a:t> DEVOPS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860">
                <a:tc>
                  <a:txBody>
                    <a:bodyPr/>
                    <a:lstStyle/>
                    <a:p>
                      <a:r>
                        <a:rPr lang="es-PE" sz="1200" dirty="0" smtClean="0"/>
                        <a:t>TALLER</a:t>
                      </a:r>
                      <a:r>
                        <a:rPr lang="es-PE" sz="1200" baseline="0" dirty="0" smtClean="0"/>
                        <a:t> DE HERRAMIENTAS DE DESPLIEGUE CONTINUO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2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16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AUTOMATIZADOR</a:t>
                      </a:r>
                      <a:r>
                        <a:rPr lang="es-PE" sz="1200" baseline="0" dirty="0" smtClean="0"/>
                        <a:t> DEVOPS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2718574576"/>
                  </a:ext>
                </a:extLst>
              </a:tr>
              <a:tr h="398860">
                <a:tc>
                  <a:txBody>
                    <a:bodyPr/>
                    <a:lstStyle/>
                    <a:p>
                      <a:r>
                        <a:rPr lang="es-PE" sz="1200" dirty="0" smtClean="0"/>
                        <a:t>TALLER</a:t>
                      </a:r>
                      <a:r>
                        <a:rPr lang="es-PE" sz="1200" baseline="0" dirty="0" smtClean="0"/>
                        <a:t> DE CONTROL DE VERSIONES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8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4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24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PE" sz="1200" dirty="0" smtClean="0"/>
                        <a:t>X</a:t>
                      </a:r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algn="ctr"/>
                      <a:endParaRPr lang="es-PE" sz="1200" dirty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PE" sz="1200" dirty="0" smtClean="0"/>
                        <a:t>AUTOMATIZADOR</a:t>
                      </a:r>
                      <a:r>
                        <a:rPr lang="es-PE" sz="1200" baseline="0" dirty="0" smtClean="0"/>
                        <a:t> DEVOPS</a:t>
                      </a:r>
                      <a:endParaRPr lang="es-PE" sz="1200" dirty="0" smtClean="0">
                        <a:latin typeface="Arial Narrow" panose="020B0606020202030204" pitchFamily="34" charset="0"/>
                      </a:endParaRPr>
                    </a:p>
                  </a:txBody>
                  <a:tcPr marL="76936" marR="76936" marT="38468" marB="38468" anchor="ctr"/>
                </a:tc>
                <a:extLst>
                  <a:ext uri="{0D108BD9-81ED-4DB2-BD59-A6C34878D82A}">
                    <a16:rowId xmlns:a16="http://schemas.microsoft.com/office/drawing/2014/main" val="347008825"/>
                  </a:ext>
                </a:extLst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2414140" y="5535136"/>
            <a:ext cx="52191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300" dirty="0" smtClean="0"/>
              <a:t>* CADA GRUPO MÁXIMO DE 15 PERSONAS</a:t>
            </a:r>
          </a:p>
          <a:p>
            <a:r>
              <a:rPr lang="es-CO" sz="1300" dirty="0" smtClean="0"/>
              <a:t>* SI SE REQUIEREN TALLERES ADICIONALES TENDRA UN COSTO ADICIONAL</a:t>
            </a:r>
            <a:endParaRPr lang="es-CO" sz="1300" dirty="0"/>
          </a:p>
        </p:txBody>
      </p:sp>
      <p:sp>
        <p:nvSpPr>
          <p:cNvPr id="7" name="Rectángulo 6"/>
          <p:cNvSpPr/>
          <p:nvPr/>
        </p:nvSpPr>
        <p:spPr>
          <a:xfrm>
            <a:off x="476366" y="1139449"/>
            <a:ext cx="114696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solidFill>
                  <a:srgbClr val="000000"/>
                </a:solidFill>
              </a:rPr>
              <a:t>De forma inicial se propone un calendario de capacitaciones que serán lideradas por el Equipo DevOps. A esta agenda podrán sumarse nuevos temas, que serán identificados en la etapa de </a:t>
            </a:r>
            <a:r>
              <a:rPr lang="es-CO" dirty="0" smtClean="0">
                <a:solidFill>
                  <a:srgbClr val="000000"/>
                </a:solidFill>
              </a:rPr>
              <a:t>inmersión</a:t>
            </a:r>
            <a:endParaRPr lang="es-CO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55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</a:t>
            </a:r>
            <a:r>
              <a:rPr lang="es-ES" dirty="0">
                <a:solidFill>
                  <a:srgbClr val="000000"/>
                </a:solidFill>
              </a:rPr>
              <a:t>Etapa de Mantenimiento</a:t>
            </a:r>
            <a:endParaRPr lang="es-CO" dirty="0">
              <a:solidFill>
                <a:srgbClr val="000000"/>
              </a:solidFill>
            </a:endParaRPr>
          </a:p>
        </p:txBody>
      </p:sp>
      <p:sp>
        <p:nvSpPr>
          <p:cNvPr id="5" name="Cheurón 4"/>
          <p:cNvSpPr/>
          <p:nvPr/>
        </p:nvSpPr>
        <p:spPr>
          <a:xfrm>
            <a:off x="8080002" y="2690275"/>
            <a:ext cx="1905783" cy="2131587"/>
          </a:xfrm>
          <a:prstGeom prst="chevron">
            <a:avLst/>
          </a:prstGeom>
          <a:solidFill>
            <a:sysClr val="window" lastClr="FFFFFF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40171" y="1737082"/>
            <a:ext cx="18740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PE" sz="24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Métricas de seguimiento</a:t>
            </a:r>
            <a:endParaRPr lang="es-PE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10786252" y="3340569"/>
            <a:ext cx="14057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PE" sz="24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Roles de liderazgo</a:t>
            </a:r>
            <a:endParaRPr lang="es-PE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angle 5"/>
          <p:cNvSpPr/>
          <p:nvPr/>
        </p:nvSpPr>
        <p:spPr>
          <a:xfrm>
            <a:off x="7840171" y="4901533"/>
            <a:ext cx="22917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PE" sz="24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Evolución de DevOps</a:t>
            </a:r>
            <a:endParaRPr lang="es-PE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Elipse 8"/>
          <p:cNvSpPr/>
          <p:nvPr/>
        </p:nvSpPr>
        <p:spPr>
          <a:xfrm>
            <a:off x="7146081" y="1809484"/>
            <a:ext cx="694090" cy="668618"/>
          </a:xfrm>
          <a:prstGeom prst="ellipse">
            <a:avLst/>
          </a:prstGeom>
          <a:solidFill>
            <a:srgbClr val="1CADE4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10" name="Elipse 9"/>
          <p:cNvSpPr/>
          <p:nvPr/>
        </p:nvSpPr>
        <p:spPr>
          <a:xfrm>
            <a:off x="10092161" y="3421759"/>
            <a:ext cx="694090" cy="668618"/>
          </a:xfrm>
          <a:prstGeom prst="ellipse">
            <a:avLst/>
          </a:prstGeom>
          <a:solidFill>
            <a:srgbClr val="27CED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11" name="Elipse 10"/>
          <p:cNvSpPr/>
          <p:nvPr/>
        </p:nvSpPr>
        <p:spPr>
          <a:xfrm>
            <a:off x="7146081" y="4932214"/>
            <a:ext cx="694090" cy="668618"/>
          </a:xfrm>
          <a:prstGeom prst="ellipse">
            <a:avLst/>
          </a:prstGeom>
          <a:solidFill>
            <a:srgbClr val="62A39F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2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12" name="Cheurón 11"/>
          <p:cNvSpPr/>
          <p:nvPr/>
        </p:nvSpPr>
        <p:spPr>
          <a:xfrm>
            <a:off x="6826695" y="2690275"/>
            <a:ext cx="1905783" cy="2131587"/>
          </a:xfrm>
          <a:prstGeom prst="chevron">
            <a:avLst/>
          </a:prstGeom>
          <a:solidFill>
            <a:sysClr val="window" lastClr="FFFFFF"/>
          </a:solidFill>
          <a:ln w="28575" cap="flat" cmpd="sng" algn="ctr">
            <a:solidFill>
              <a:srgbClr val="FDCBE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3" name="Cheurón 12"/>
          <p:cNvSpPr/>
          <p:nvPr/>
        </p:nvSpPr>
        <p:spPr>
          <a:xfrm>
            <a:off x="5477727" y="2629078"/>
            <a:ext cx="1905783" cy="2131587"/>
          </a:xfrm>
          <a:prstGeom prst="chevron">
            <a:avLst/>
          </a:prstGeom>
          <a:solidFill>
            <a:sysClr val="window" lastClr="FFFFFF"/>
          </a:solidFill>
          <a:ln w="28575" cap="flat" cmpd="sng" algn="ctr">
            <a:solidFill>
              <a:srgbClr val="FEE8F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4" name="Rectangle 5"/>
          <p:cNvSpPr/>
          <p:nvPr/>
        </p:nvSpPr>
        <p:spPr>
          <a:xfrm>
            <a:off x="374152" y="2016122"/>
            <a:ext cx="586316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PE" sz="22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La medición y adaptación </a:t>
            </a:r>
            <a:r>
              <a:rPr lang="es-PE" sz="22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continua es fundamental para el éxito para la eficiencia del formato de trabajo ágil.</a:t>
            </a:r>
          </a:p>
          <a:p>
            <a:pPr algn="just">
              <a:spcAft>
                <a:spcPts val="600"/>
              </a:spcAft>
            </a:pPr>
            <a:endParaRPr lang="es-PE" sz="2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algn="just">
              <a:spcAft>
                <a:spcPts val="600"/>
              </a:spcAft>
            </a:pPr>
            <a:r>
              <a:rPr lang="es-PE" sz="22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En este sentido, en esta etapa el consultor DevOps se </a:t>
            </a:r>
            <a:r>
              <a:rPr lang="es-PE" sz="22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enfocará en el monitoreo de los indicadores para poder asegurar el correcto funcionamiento y estandarización </a:t>
            </a:r>
            <a:r>
              <a:rPr lang="es-PE" sz="22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del trabajo y sus resultados en el largo plazo.</a:t>
            </a:r>
            <a:endParaRPr lang="es-PE" sz="2200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71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4978400"/>
            <a:ext cx="12192000" cy="1937407"/>
          </a:xfrm>
          <a:prstGeom prst="rect">
            <a:avLst/>
          </a:prstGeom>
          <a:solidFill>
            <a:schemeClr val="bg2">
              <a:lumMod val="1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04185" y="5070355"/>
            <a:ext cx="639074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kumimoji="0" lang="es-ES" sz="2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Basados en nuestros</a:t>
            </a:r>
            <a:r>
              <a:rPr kumimoji="0" lang="es-ES" sz="25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conocimientos en DevOps y Entrega continua, queremos acompañarlos </a:t>
            </a:r>
            <a:r>
              <a:rPr lang="es-CO" sz="2500" dirty="0">
                <a:solidFill>
                  <a:prstClr val="white"/>
                </a:solidFill>
                <a:latin typeface="Arial Narrow" panose="020B0606020202030204" pitchFamily="34" charset="0"/>
              </a:rPr>
              <a:t>en la definición y construcción del camino hacia la adopción de </a:t>
            </a:r>
            <a:r>
              <a:rPr lang="es-CO" sz="2500" dirty="0" smtClean="0">
                <a:solidFill>
                  <a:prstClr val="white"/>
                </a:solidFill>
                <a:latin typeface="Arial Narrow" panose="020B0606020202030204" pitchFamily="34" charset="0"/>
              </a:rPr>
              <a:t>DevOps</a:t>
            </a:r>
            <a:endParaRPr lang="es-PE" sz="2500" dirty="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743916" y="5531168"/>
            <a:ext cx="261332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2300" dirty="0" smtClean="0">
                <a:solidFill>
                  <a:srgbClr val="FFC000"/>
                </a:solidFill>
                <a:latin typeface="Arial Narrow" panose="020B0606020202030204" pitchFamily="34" charset="0"/>
              </a:rPr>
              <a:t>Planeación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0" lang="es-CO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Estrategia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CO" sz="2300" dirty="0" smtClean="0">
                <a:solidFill>
                  <a:srgbClr val="FFC000"/>
                </a:solidFill>
                <a:latin typeface="Arial Narrow" panose="020B0606020202030204" pitchFamily="34" charset="0"/>
              </a:rPr>
              <a:t>Sostenibilidad</a:t>
            </a:r>
            <a:endParaRPr kumimoji="0" lang="es-PE" sz="23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9" name="Cheurón 8"/>
          <p:cNvSpPr/>
          <p:nvPr/>
        </p:nvSpPr>
        <p:spPr>
          <a:xfrm>
            <a:off x="7260257" y="5749903"/>
            <a:ext cx="561643" cy="71669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0" name="Cheurón 9"/>
          <p:cNvSpPr/>
          <p:nvPr/>
        </p:nvSpPr>
        <p:spPr>
          <a:xfrm>
            <a:off x="7721265" y="5749903"/>
            <a:ext cx="561643" cy="71669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59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sca 4"/>
          <p:cNvSpPr/>
          <p:nvPr/>
        </p:nvSpPr>
        <p:spPr>
          <a:xfrm>
            <a:off x="6805907" y="882167"/>
            <a:ext cx="4934681" cy="4934681"/>
          </a:xfrm>
          <a:prstGeom prst="donut">
            <a:avLst>
              <a:gd name="adj" fmla="val 7609"/>
            </a:avLst>
          </a:prstGeom>
          <a:solidFill>
            <a:srgbClr val="02B0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-128337" y="1559391"/>
            <a:ext cx="6546656" cy="3730219"/>
            <a:chOff x="3258410" y="5273824"/>
            <a:chExt cx="4760024" cy="2544394"/>
          </a:xfrm>
        </p:grpSpPr>
        <p:sp>
          <p:nvSpPr>
            <p:cNvPr id="5" name="Shape 54"/>
            <p:cNvSpPr/>
            <p:nvPr/>
          </p:nvSpPr>
          <p:spPr>
            <a:xfrm>
              <a:off x="3258410" y="6287789"/>
              <a:ext cx="4760024" cy="15304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lvl="1" algn="r" defTabSz="154782">
                <a:lnSpc>
                  <a:spcPct val="90000"/>
                </a:lnSpc>
                <a:spcBef>
                  <a:spcPts val="900"/>
                </a:spcBef>
                <a:defRPr sz="1800"/>
              </a:pPr>
              <a: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a través del </a:t>
              </a:r>
              <a:r>
                <a:rPr lang="es-ES" sz="2700" b="1" kern="0" dirty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Análisis exhaustivo del Comportamiento del cliente</a:t>
              </a:r>
              <a:r>
                <a:rPr lang="es-ES" sz="2700" b="1" kern="0" dirty="0">
                  <a:solidFill>
                    <a:srgbClr val="02B0E1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 </a:t>
              </a:r>
              <a: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con el propósito de </a:t>
              </a:r>
              <a:r>
                <a:rPr lang="es-ES" sz="2700" b="1" kern="0" dirty="0" err="1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co</a:t>
              </a:r>
              <a: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-crear soluciones y negocios digitales de forma colaborativa, en una visión holística de todos los involucrados en la jornada</a:t>
              </a:r>
              <a:endParaRPr lang="es-ES" sz="2700" b="1" kern="0" dirty="0">
                <a:solidFill>
                  <a:srgbClr val="FFFFFF"/>
                </a:solidFill>
                <a:latin typeface="Arial Narrow" panose="020B0606020202030204" pitchFamily="34" charset="0"/>
                <a:ea typeface="Open Sans" charset="0"/>
                <a:cs typeface="Open Sans" charset="0"/>
                <a:sym typeface="Effra Medium"/>
              </a:endParaRPr>
            </a:p>
          </p:txBody>
        </p:sp>
        <p:sp>
          <p:nvSpPr>
            <p:cNvPr id="6" name="Shape 55"/>
            <p:cNvSpPr/>
            <p:nvPr/>
          </p:nvSpPr>
          <p:spPr>
            <a:xfrm>
              <a:off x="3258410" y="5778726"/>
              <a:ext cx="4760024" cy="5101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algn="r" defTabSz="154782">
                <a:lnSpc>
                  <a:spcPct val="90000"/>
                </a:lnSpc>
                <a:spcBef>
                  <a:spcPts val="900"/>
                </a:spcBef>
                <a:defRPr sz="1800"/>
              </a:pPr>
              <a: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que entrega </a:t>
              </a:r>
              <a:b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</a:br>
              <a:r>
                <a:rPr lang="es-ES" sz="2700" b="1" kern="0" dirty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resultados de negocio</a:t>
              </a:r>
              <a:endParaRPr lang="es-ES" sz="2700" b="1" kern="0" dirty="0">
                <a:solidFill>
                  <a:srgbClr val="D0E438"/>
                </a:solidFill>
                <a:latin typeface="Arial Narrow" panose="020B0606020202030204" pitchFamily="34" charset="0"/>
                <a:ea typeface="Open Sans" charset="0"/>
                <a:cs typeface="Open Sans" charset="0"/>
                <a:sym typeface="Effra Medium"/>
              </a:endParaRPr>
            </a:p>
          </p:txBody>
        </p:sp>
        <p:sp>
          <p:nvSpPr>
            <p:cNvPr id="7" name="Shape 56"/>
            <p:cNvSpPr/>
            <p:nvPr/>
          </p:nvSpPr>
          <p:spPr>
            <a:xfrm>
              <a:off x="4035952" y="5273824"/>
              <a:ext cx="3982481" cy="5101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 defTabSz="154782">
                <a:lnSpc>
                  <a:spcPct val="90000"/>
                </a:lnSpc>
                <a:spcBef>
                  <a:spcPts val="900"/>
                </a:spcBef>
                <a:defRPr sz="1800"/>
              </a:pPr>
              <a: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Somos una empresa de consultoría  de </a:t>
              </a:r>
              <a:b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</a:br>
              <a:r>
                <a:rPr lang="es-ES" sz="2700" b="1" kern="0" dirty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Performance &amp; </a:t>
              </a:r>
              <a:r>
                <a:rPr lang="es-ES" sz="2700" b="1" kern="0" dirty="0" err="1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User</a:t>
              </a:r>
              <a:r>
                <a:rPr lang="es-ES" sz="2700" b="1" kern="0" dirty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 </a:t>
              </a:r>
              <a:r>
                <a:rPr lang="es-ES" sz="2700" b="1" kern="0" dirty="0" err="1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Experience</a:t>
              </a:r>
              <a:r>
                <a:rPr lang="es-ES" sz="2700" b="1" kern="0" dirty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 </a:t>
              </a:r>
              <a:endParaRPr lang="es-ES" sz="2700" b="1" kern="0" dirty="0">
                <a:solidFill>
                  <a:srgbClr val="D0E438"/>
                </a:solidFill>
                <a:latin typeface="Arial Narrow" panose="020B0606020202030204" pitchFamily="34" charset="0"/>
                <a:ea typeface="Open Sans" charset="0"/>
                <a:cs typeface="Open Sans" charset="0"/>
                <a:sym typeface="Effra Medium"/>
              </a:endParaRPr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405" y="2962873"/>
            <a:ext cx="3613684" cy="77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7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658533" y="4256371"/>
            <a:ext cx="9533467" cy="74811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3038113" y="4262891"/>
            <a:ext cx="54141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40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PROPUESTA COMERCIAL</a:t>
            </a:r>
            <a:endParaRPr lang="es-PE" sz="4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552" y="3539067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" y="0"/>
            <a:ext cx="12267727" cy="68580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2762" y="571008"/>
            <a:ext cx="12267726" cy="581527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CuadroTexto 12"/>
          <p:cNvSpPr txBox="1"/>
          <p:nvPr/>
        </p:nvSpPr>
        <p:spPr>
          <a:xfrm>
            <a:off x="394730" y="5393180"/>
            <a:ext cx="11893909" cy="319304"/>
          </a:xfrm>
          <a:prstGeom prst="rect">
            <a:avLst/>
          </a:prstGeom>
          <a:noFill/>
        </p:spPr>
        <p:txBody>
          <a:bodyPr wrap="square" lIns="76188" tIns="38093" rIns="76188" bIns="38093" rtlCol="0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s-PE" sz="1050" dirty="0" smtClean="0">
                <a:solidFill>
                  <a:prstClr val="black"/>
                </a:solidFill>
                <a:ea typeface="ＭＳ Ｐゴシック" charset="-128"/>
              </a:rPr>
              <a:t>Este </a:t>
            </a:r>
            <a:r>
              <a:rPr lang="es-PE" sz="1050" dirty="0" smtClean="0">
                <a:solidFill>
                  <a:prstClr val="black"/>
                </a:solidFill>
                <a:latin typeface="Arial Narrow" panose="020B0606020202030204" pitchFamily="34" charset="0"/>
                <a:ea typeface="ＭＳ Ｐゴシック" charset="-128"/>
                <a:cs typeface="Arial" panose="020B0604020202020204" pitchFamily="34" charset="0"/>
              </a:rPr>
              <a:t>valor</a:t>
            </a:r>
            <a:r>
              <a:rPr lang="es-PE" sz="1050" dirty="0" smtClean="0">
                <a:solidFill>
                  <a:prstClr val="black"/>
                </a:solidFill>
                <a:ea typeface="ＭＳ Ｐゴシック" charset="-128"/>
              </a:rPr>
              <a:t> no contempla  IVA y/o impuestos adicionales    |     Oferta válida por 30 días     </a:t>
            </a:r>
            <a:endParaRPr lang="es-CL" sz="1050" dirty="0" smtClean="0">
              <a:solidFill>
                <a:prstClr val="black"/>
              </a:solidFill>
              <a:ea typeface="ＭＳ Ｐゴシック" charset="-128"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736338" y="1151957"/>
            <a:ext cx="10881232" cy="4093143"/>
            <a:chOff x="1197794" y="1775959"/>
            <a:chExt cx="5622642" cy="3808160"/>
          </a:xfrm>
        </p:grpSpPr>
        <p:sp>
          <p:nvSpPr>
            <p:cNvPr id="18" name="Rectángulo 17"/>
            <p:cNvSpPr/>
            <p:nvPr/>
          </p:nvSpPr>
          <p:spPr>
            <a:xfrm>
              <a:off x="1197794" y="1775959"/>
              <a:ext cx="5616688" cy="37630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1197795" y="1775959"/>
              <a:ext cx="5622641" cy="3808160"/>
            </a:xfrm>
            <a:prstGeom prst="rect">
              <a:avLst/>
            </a:prstGeom>
            <a:noFill/>
            <a:ln w="76200" cmpd="thickThin">
              <a:solidFill>
                <a:srgbClr val="23328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1" name="Rectángulo 40"/>
          <p:cNvSpPr/>
          <p:nvPr/>
        </p:nvSpPr>
        <p:spPr>
          <a:xfrm>
            <a:off x="1758874" y="2325754"/>
            <a:ext cx="8538769" cy="267060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CuadroTexto 41"/>
          <p:cNvSpPr txBox="1"/>
          <p:nvPr/>
        </p:nvSpPr>
        <p:spPr>
          <a:xfrm>
            <a:off x="1892712" y="2192279"/>
            <a:ext cx="22165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dirty="0" smtClean="0"/>
              <a:t>EQUIPO STEFANINI</a:t>
            </a:r>
            <a:endParaRPr lang="es-ES" dirty="0"/>
          </a:p>
        </p:txBody>
      </p:sp>
      <p:sp>
        <p:nvSpPr>
          <p:cNvPr id="69" name="Rectángulo 68"/>
          <p:cNvSpPr/>
          <p:nvPr/>
        </p:nvSpPr>
        <p:spPr>
          <a:xfrm>
            <a:off x="3742238" y="5346938"/>
            <a:ext cx="28007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000" dirty="0">
                <a:solidFill>
                  <a:srgbClr val="233289"/>
                </a:solidFill>
                <a:latin typeface="Impact" panose="020B0806030902050204" pitchFamily="34" charset="0"/>
              </a:rPr>
              <a:t>*</a:t>
            </a:r>
          </a:p>
        </p:txBody>
      </p:sp>
      <p:pic>
        <p:nvPicPr>
          <p:cNvPr id="72" name="Imagen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050" y="911662"/>
            <a:ext cx="1071185" cy="1340052"/>
          </a:xfrm>
          <a:prstGeom prst="rect">
            <a:avLst/>
          </a:prstGeom>
        </p:spPr>
      </p:pic>
      <p:sp>
        <p:nvSpPr>
          <p:cNvPr id="73" name="CuadroTexto 72"/>
          <p:cNvSpPr txBox="1"/>
          <p:nvPr/>
        </p:nvSpPr>
        <p:spPr>
          <a:xfrm>
            <a:off x="2242645" y="1340712"/>
            <a:ext cx="78686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500" dirty="0" smtClean="0">
                <a:latin typeface="Impact" panose="020B0806030902050204" pitchFamily="34" charset="0"/>
              </a:rPr>
              <a:t>Valor Equipo DevOps (</a:t>
            </a:r>
            <a:r>
              <a:rPr lang="es-PE" sz="4500" dirty="0">
                <a:latin typeface="Impact" panose="020B0806030902050204" pitchFamily="34" charset="0"/>
              </a:rPr>
              <a:t>6</a:t>
            </a:r>
            <a:r>
              <a:rPr lang="es-PE" sz="4500" dirty="0" smtClean="0">
                <a:latin typeface="Impact" panose="020B0806030902050204" pitchFamily="34" charset="0"/>
              </a:rPr>
              <a:t> meses)</a:t>
            </a:r>
            <a:endParaRPr lang="es-PE" sz="4500" dirty="0">
              <a:latin typeface="Impact" panose="020B0806030902050204" pitchFamily="34" charset="0"/>
            </a:endParaRPr>
          </a:p>
        </p:txBody>
      </p:sp>
      <p:grpSp>
        <p:nvGrpSpPr>
          <p:cNvPr id="78" name="Grupo 77"/>
          <p:cNvGrpSpPr/>
          <p:nvPr/>
        </p:nvGrpSpPr>
        <p:grpSpPr>
          <a:xfrm>
            <a:off x="3920797" y="2576796"/>
            <a:ext cx="1192547" cy="1302565"/>
            <a:chOff x="950832" y="1636637"/>
            <a:chExt cx="1850443" cy="2021154"/>
          </a:xfrm>
        </p:grpSpPr>
        <p:sp>
          <p:nvSpPr>
            <p:cNvPr id="79" name="Elipse 78"/>
            <p:cNvSpPr/>
            <p:nvPr/>
          </p:nvSpPr>
          <p:spPr>
            <a:xfrm>
              <a:off x="950832" y="1807348"/>
              <a:ext cx="1850443" cy="18504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80" name="Picture 2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44" y="1636637"/>
              <a:ext cx="1563419" cy="1474864"/>
            </a:xfrm>
            <a:prstGeom prst="rect">
              <a:avLst/>
            </a:prstGeom>
          </p:spPr>
        </p:pic>
      </p:grpSp>
      <p:sp>
        <p:nvSpPr>
          <p:cNvPr id="27" name="Rectángulo 26"/>
          <p:cNvSpPr/>
          <p:nvPr/>
        </p:nvSpPr>
        <p:spPr>
          <a:xfrm>
            <a:off x="3457955" y="3731855"/>
            <a:ext cx="2170274" cy="335989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ts val="1900"/>
              </a:lnSpc>
            </a:pPr>
            <a:r>
              <a:rPr lang="es-CO" sz="1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CONSULTOR DEVOPS 100%</a:t>
            </a:r>
          </a:p>
        </p:txBody>
      </p:sp>
      <p:sp>
        <p:nvSpPr>
          <p:cNvPr id="38" name="Rectángulo 37"/>
          <p:cNvSpPr/>
          <p:nvPr/>
        </p:nvSpPr>
        <p:spPr>
          <a:xfrm>
            <a:off x="5190978" y="4151209"/>
            <a:ext cx="2124223" cy="503131"/>
          </a:xfrm>
          <a:prstGeom prst="rect">
            <a:avLst/>
          </a:prstGeom>
          <a:solidFill>
            <a:schemeClr val="bg1"/>
          </a:solidFill>
          <a:ln>
            <a:solidFill>
              <a:srgbClr val="233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9" name="CuadroTexto 38"/>
          <p:cNvSpPr txBox="1"/>
          <p:nvPr/>
        </p:nvSpPr>
        <p:spPr>
          <a:xfrm>
            <a:off x="5139620" y="4153844"/>
            <a:ext cx="230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spc="300" dirty="0" smtClean="0">
                <a:latin typeface="Impact" panose="020B0806030902050204" pitchFamily="34" charset="0"/>
              </a:rPr>
              <a:t>$</a:t>
            </a:r>
            <a:endParaRPr lang="es-CO" sz="2400" spc="300" dirty="0">
              <a:latin typeface="Impact" panose="020B0806030902050204" pitchFamily="34" charset="0"/>
            </a:endParaRPr>
          </a:p>
        </p:txBody>
      </p:sp>
      <p:sp>
        <p:nvSpPr>
          <p:cNvPr id="2" name="AutoShape 2" descr="ð¸ð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28" name="Picture 4" descr="Resultado de imagen para banderas el salvad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60503" y="9292752"/>
            <a:ext cx="99833" cy="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450" y="2187681"/>
            <a:ext cx="1400948" cy="1906401"/>
          </a:xfrm>
          <a:prstGeom prst="rect">
            <a:avLst/>
          </a:prstGeom>
        </p:spPr>
      </p:pic>
      <p:sp>
        <p:nvSpPr>
          <p:cNvPr id="22" name="Rectángulo 21"/>
          <p:cNvSpPr/>
          <p:nvPr/>
        </p:nvSpPr>
        <p:spPr>
          <a:xfrm>
            <a:off x="5789603" y="3711367"/>
            <a:ext cx="2457211" cy="335989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lnSpc>
                <a:spcPts val="1900"/>
              </a:lnSpc>
            </a:pPr>
            <a:r>
              <a:rPr lang="es-CO" sz="1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AUTOMATIZADOR DEVOPS 50%</a:t>
            </a:r>
          </a:p>
        </p:txBody>
      </p:sp>
    </p:spTree>
    <p:extLst>
      <p:ext uri="{BB962C8B-B14F-4D97-AF65-F5344CB8AC3E}">
        <p14:creationId xmlns:p14="http://schemas.microsoft.com/office/powerpoint/2010/main" val="360158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</a:t>
            </a:r>
            <a:endParaRPr lang="es-CO" dirty="0"/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073" y="1454881"/>
            <a:ext cx="901905" cy="901905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76" y="2551337"/>
            <a:ext cx="901905" cy="889203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27" y="3529128"/>
            <a:ext cx="901905" cy="901905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721" y="4649510"/>
            <a:ext cx="901905" cy="901905"/>
          </a:xfrm>
          <a:prstGeom prst="rect">
            <a:avLst/>
          </a:prstGeom>
        </p:spPr>
      </p:pic>
      <p:sp>
        <p:nvSpPr>
          <p:cNvPr id="27" name="CuadroTexto 26"/>
          <p:cNvSpPr txBox="1"/>
          <p:nvPr/>
        </p:nvSpPr>
        <p:spPr>
          <a:xfrm>
            <a:off x="6365422" y="1305668"/>
            <a:ext cx="45513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Facturación:</a:t>
            </a:r>
            <a:endParaRPr kumimoji="0" lang="es-CO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El tiempo que dure la implementación, la facturación se realizará mensual.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2081087" y="2811272"/>
            <a:ext cx="255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Pago:</a:t>
            </a:r>
            <a:r>
              <a:rPr kumimoji="0" lang="es-CO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30 días calendario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6352978" y="3238134"/>
            <a:ext cx="5039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Validez: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Oferta valida por 30 días a partir de la fecha de entrega.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Dedicación: 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El Consultor DevOps</a:t>
            </a:r>
            <a:r>
              <a:rPr kumimoji="0" lang="es-ES" sz="1800" b="0" i="0" u="none" strike="noStrike" kern="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s-E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realizará actividades con una dedicación del 100% en los horarios acordados.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kern="0" dirty="0" smtClean="0">
                <a:solidFill>
                  <a:prstClr val="black"/>
                </a:solidFill>
              </a:rPr>
              <a:t>El </a:t>
            </a:r>
            <a:r>
              <a:rPr lang="es-ES" kern="0" dirty="0" err="1" smtClean="0">
                <a:solidFill>
                  <a:prstClr val="black"/>
                </a:solidFill>
              </a:rPr>
              <a:t>Automatizador</a:t>
            </a:r>
            <a:r>
              <a:rPr lang="es-ES" kern="0" dirty="0" smtClean="0">
                <a:solidFill>
                  <a:prstClr val="black"/>
                </a:solidFill>
              </a:rPr>
              <a:t> realizara actividades con una dedicación del 50% en los horarios acordados</a:t>
            </a:r>
            <a:endParaRPr kumimoji="0" lang="es-E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479627" y="4777296"/>
            <a:ext cx="4043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Estos precios incluyen el equipo de Cómputo. </a:t>
            </a:r>
          </a:p>
        </p:txBody>
      </p:sp>
      <p:sp>
        <p:nvSpPr>
          <p:cNvPr id="33" name="Elipse 32"/>
          <p:cNvSpPr/>
          <p:nvPr/>
        </p:nvSpPr>
        <p:spPr>
          <a:xfrm>
            <a:off x="5500865" y="1500648"/>
            <a:ext cx="814508" cy="814508"/>
          </a:xfrm>
          <a:prstGeom prst="ellipse">
            <a:avLst/>
          </a:prstGeom>
          <a:solidFill>
            <a:srgbClr val="D0E43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5626129" y="1637303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3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01</a:t>
            </a:r>
          </a:p>
        </p:txBody>
      </p:sp>
      <p:sp>
        <p:nvSpPr>
          <p:cNvPr id="35" name="Elipse 34"/>
          <p:cNvSpPr/>
          <p:nvPr/>
        </p:nvSpPr>
        <p:spPr>
          <a:xfrm>
            <a:off x="4607973" y="2576775"/>
            <a:ext cx="814508" cy="814508"/>
          </a:xfrm>
          <a:prstGeom prst="ellipse">
            <a:avLst/>
          </a:prstGeom>
          <a:solidFill>
            <a:srgbClr val="7EC2B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4720644" y="2710127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3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02</a:t>
            </a:r>
          </a:p>
        </p:txBody>
      </p:sp>
      <p:sp>
        <p:nvSpPr>
          <p:cNvPr id="37" name="Elipse 36"/>
          <p:cNvSpPr/>
          <p:nvPr/>
        </p:nvSpPr>
        <p:spPr>
          <a:xfrm>
            <a:off x="5481626" y="3570795"/>
            <a:ext cx="814508" cy="814508"/>
          </a:xfrm>
          <a:prstGeom prst="ellipse">
            <a:avLst/>
          </a:prstGeom>
          <a:solidFill>
            <a:srgbClr val="4582B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5603968" y="3703081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3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03</a:t>
            </a:r>
          </a:p>
        </p:txBody>
      </p:sp>
      <p:sp>
        <p:nvSpPr>
          <p:cNvPr id="39" name="Elipse 38"/>
          <p:cNvSpPr/>
          <p:nvPr/>
        </p:nvSpPr>
        <p:spPr>
          <a:xfrm>
            <a:off x="4623419" y="4693207"/>
            <a:ext cx="814508" cy="814508"/>
          </a:xfrm>
          <a:prstGeom prst="ellipse">
            <a:avLst/>
          </a:prstGeom>
          <a:solidFill>
            <a:srgbClr val="60B2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4764536" y="4807004"/>
            <a:ext cx="616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3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04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1377715" y="254020"/>
            <a:ext cx="54071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>
                <a:solidFill>
                  <a:srgbClr val="000000"/>
                </a:solidFill>
              </a:rPr>
              <a:t>Condiciones Generales de la Oferta</a:t>
            </a:r>
          </a:p>
        </p:txBody>
      </p:sp>
    </p:spTree>
    <p:extLst>
      <p:ext uri="{BB962C8B-B14F-4D97-AF65-F5344CB8AC3E}">
        <p14:creationId xmlns:p14="http://schemas.microsoft.com/office/powerpoint/2010/main" val="23597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t="24232" b="28336"/>
          <a:stretch/>
        </p:blipFill>
        <p:spPr>
          <a:xfrm>
            <a:off x="1" y="0"/>
            <a:ext cx="923544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0672" y="1408457"/>
            <a:ext cx="63594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5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organización 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son los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75133" y="4717314"/>
            <a:ext cx="6044390" cy="105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4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8800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s-CO" sz="88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ndividuo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78285" y="2841627"/>
            <a:ext cx="54841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66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combinado de</a:t>
            </a:r>
            <a:endParaRPr lang="es-CO" sz="66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75133" y="561871"/>
            <a:ext cx="7776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Los</a:t>
            </a:r>
            <a:r>
              <a:rPr lang="es-CO" sz="6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7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logros</a:t>
            </a:r>
            <a:r>
              <a:rPr lang="es-CO" sz="6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 una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1580" y="2254582"/>
            <a:ext cx="74428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5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resultados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del esfuerzo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054581" y="3596438"/>
            <a:ext cx="187102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66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cada</a:t>
            </a:r>
            <a:endParaRPr lang="es-CO" sz="66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720438" y="5884492"/>
            <a:ext cx="22813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2500" dirty="0" err="1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Vince</a:t>
            </a:r>
            <a:r>
              <a:rPr lang="es-CO" sz="2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Lombardi</a:t>
            </a:r>
            <a:endParaRPr lang="es-CO" sz="25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95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81"/>
          <a:stretch/>
        </p:blipFill>
        <p:spPr>
          <a:xfrm>
            <a:off x="0" y="0"/>
            <a:ext cx="12192000" cy="682093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2557849"/>
            <a:ext cx="6996545" cy="205122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246"/>
          <p:cNvSpPr/>
          <p:nvPr/>
        </p:nvSpPr>
        <p:spPr>
          <a:xfrm>
            <a:off x="423659" y="451878"/>
            <a:ext cx="7580858" cy="564540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00" tIns="35700" rIns="35700" bIns="357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5400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s-E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E8853">
                    <a:lumMod val="5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Enfrentas un gran desafío…</a:t>
            </a:r>
            <a:endParaRPr kumimoji="0" lang="es-ES" sz="4000" b="1" i="0" u="none" strike="noStrike" kern="1200" cap="none" spc="0" normalizeH="0" baseline="0" noProof="0" dirty="0">
              <a:ln>
                <a:noFill/>
              </a:ln>
              <a:solidFill>
                <a:srgbClr val="3E8853">
                  <a:lumMod val="50000"/>
                </a:srgbClr>
              </a:solidFill>
              <a:effectLst/>
              <a:uLnTx/>
              <a:uFillTx/>
              <a:latin typeface="Arial Narrow" panose="020B0606020202030204" pitchFamily="34" charset="0"/>
              <a:ea typeface="Tahoma" charset="0"/>
              <a:cs typeface="Tahoma" charset="0"/>
              <a:sym typeface="Helvetica"/>
            </a:endParaRPr>
          </a:p>
        </p:txBody>
      </p:sp>
      <p:sp>
        <p:nvSpPr>
          <p:cNvPr id="6" name="Shape 246"/>
          <p:cNvSpPr/>
          <p:nvPr/>
        </p:nvSpPr>
        <p:spPr>
          <a:xfrm>
            <a:off x="423659" y="1028399"/>
            <a:ext cx="6335487" cy="995427"/>
          </a:xfrm>
          <a:prstGeom prst="rect">
            <a:avLst/>
          </a:prstGeom>
          <a:noFill/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00" tIns="35700" rIns="35700" bIns="357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5400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s-E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Pasar de un modelo tradicional en sus diferentes áreas…</a:t>
            </a:r>
            <a:endParaRPr kumimoji="0" lang="es-ES" sz="3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 Narrow" panose="020B0606020202030204" pitchFamily="34" charset="0"/>
              <a:ea typeface="Tahoma" charset="0"/>
              <a:cs typeface="Tahoma" charset="0"/>
              <a:sym typeface="Helvetica"/>
            </a:endParaRPr>
          </a:p>
        </p:txBody>
      </p:sp>
      <p:sp>
        <p:nvSpPr>
          <p:cNvPr id="7" name="Shape 246"/>
          <p:cNvSpPr/>
          <p:nvPr/>
        </p:nvSpPr>
        <p:spPr>
          <a:xfrm>
            <a:off x="423659" y="2819314"/>
            <a:ext cx="6335487" cy="1457092"/>
          </a:xfrm>
          <a:prstGeom prst="rect">
            <a:avLst/>
          </a:prstGeom>
          <a:noFill/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00" tIns="35700" rIns="35700" bIns="357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5400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lang="es-ES" sz="2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A un modelo eficiente, escalable, ágil. </a:t>
            </a:r>
            <a:r>
              <a:rPr kumimoji="0" lang="es-E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C</a:t>
            </a:r>
            <a:r>
              <a:rPr kumimoji="0" lang="es-ES" sz="2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apaz de acompañar las nuevas </a:t>
            </a:r>
            <a:r>
              <a:rPr kumimoji="0" lang="es-ES" sz="2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4DA3A"/>
                </a:solidFill>
                <a:effectLst/>
                <a:uLnTx/>
                <a:uFillTx/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tendencias, exigencias y cambios</a:t>
            </a:r>
            <a:r>
              <a:rPr kumimoji="0" lang="es-ES" sz="2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Tahoma" charset="0"/>
                <a:cs typeface="Tahoma" charset="0"/>
                <a:sym typeface="Helvetica"/>
              </a:rPr>
              <a:t> del mercado en transformación.</a:t>
            </a:r>
            <a:endParaRPr kumimoji="0" lang="es-ES" sz="2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Tahoma" charset="0"/>
              <a:cs typeface="Tahoma" charset="0"/>
              <a:sym typeface="Helvetica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60" y="6140613"/>
            <a:ext cx="1925929" cy="4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9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775072"/>
            <a:ext cx="9709486" cy="1722458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0" y="389380"/>
            <a:ext cx="9709485" cy="461665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PE" sz="2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    LA NECESIDAD</a:t>
            </a:r>
            <a:endParaRPr lang="es-PE" sz="24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295914" y="1064273"/>
            <a:ext cx="9169362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900"/>
              </a:lnSpc>
            </a:pPr>
            <a:r>
              <a:rPr lang="es-ES" sz="22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Para conseguir alcanzar los objetivos en la visión de la escalabilidad de la estrategia, necesita apoyo en la </a:t>
            </a:r>
            <a:r>
              <a:rPr lang="es-ES" sz="2200" i="1" dirty="0" smtClean="0">
                <a:ln w="0"/>
                <a:solidFill>
                  <a:srgbClr val="00B0F0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capacitación de su personal técnico y líderes de procesos </a:t>
            </a:r>
            <a:r>
              <a:rPr lang="es-ES" sz="22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de un formato de trabajo de alto desempeño, eficiente y colaborativo.</a:t>
            </a:r>
            <a:endParaRPr lang="es-ES" sz="2200" i="1" dirty="0">
              <a:ln w="0"/>
              <a:solidFill>
                <a:schemeClr val="bg1"/>
              </a:solidFill>
              <a:latin typeface="Arial Narrow" panose="020B0606020202030204" pitchFamily="34" charset="0"/>
              <a:ea typeface="Arial" charset="0"/>
              <a:cs typeface="Arial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0" y="2645810"/>
            <a:ext cx="12192000" cy="707886"/>
          </a:xfrm>
          <a:prstGeom prst="rect">
            <a:avLst/>
          </a:prstGeom>
          <a:solidFill>
            <a:srgbClr val="00B0F0"/>
          </a:solidFill>
        </p:spPr>
        <p:txBody>
          <a:bodyPr wrap="square" rIns="396000" rtlCol="0">
            <a:spAutoFit/>
          </a:bodyPr>
          <a:lstStyle/>
          <a:p>
            <a:pPr algn="r"/>
            <a:r>
              <a:rPr lang="es-PE" sz="40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LA PROPUESTA</a:t>
            </a:r>
            <a:endParaRPr lang="es-PE" sz="4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0" y="3353695"/>
            <a:ext cx="12192000" cy="2565193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618735" y="3687332"/>
            <a:ext cx="1020512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3500"/>
              </a:lnSpc>
            </a:pPr>
            <a:r>
              <a:rPr lang="es-ES" sz="24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Con esta propuesta, Stefanini quiere </a:t>
            </a:r>
            <a:r>
              <a:rPr lang="es-ES" sz="2400" b="1" i="1" dirty="0" smtClean="0">
                <a:ln w="0"/>
                <a:solidFill>
                  <a:srgbClr val="CCDD44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presentar un servicio de Estrategia DevOps </a:t>
            </a:r>
            <a:r>
              <a:rPr lang="es-ES" sz="24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que permita la </a:t>
            </a:r>
            <a:r>
              <a:rPr lang="es-ES" sz="2400" b="1" i="1" dirty="0" smtClean="0">
                <a:ln w="0"/>
                <a:solidFill>
                  <a:srgbClr val="CCDD44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aceleración del ecosistema de innovación</a:t>
            </a:r>
            <a:r>
              <a:rPr lang="es-ES" sz="2400" i="1" dirty="0" smtClean="0">
                <a:ln w="0"/>
                <a:solidFill>
                  <a:schemeClr val="bg1"/>
                </a:solidFill>
                <a:latin typeface="Arial Narrow" panose="020B0606020202030204" pitchFamily="34" charset="0"/>
                <a:ea typeface="Arial" charset="0"/>
                <a:cs typeface="Arial" charset="0"/>
              </a:rPr>
              <a:t>, promoviendo la transformación en las áreas de TI y de apoyo, entendiendo sus necesidades, proponiendo y apoyando los objetivos estratégicos de la empresa.</a:t>
            </a:r>
            <a:endParaRPr lang="es-ES" sz="2400" i="1" dirty="0">
              <a:ln w="0"/>
              <a:solidFill>
                <a:schemeClr val="bg1"/>
              </a:solidFill>
              <a:latin typeface="Arial Narrow" panose="020B0606020202030204" pitchFamily="34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3"/>
          <p:cNvSpPr/>
          <p:nvPr/>
        </p:nvSpPr>
        <p:spPr>
          <a:xfrm>
            <a:off x="0" y="2257150"/>
            <a:ext cx="12192000" cy="3199877"/>
          </a:xfrm>
          <a:prstGeom prst="rect">
            <a:avLst/>
          </a:prstGeom>
          <a:solidFill>
            <a:schemeClr val="bg2">
              <a:lumMod val="10000"/>
              <a:alpha val="7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96900" y="2650589"/>
            <a:ext cx="107315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DevOps es el acrónimo de </a:t>
            </a:r>
            <a:r>
              <a:rPr lang="es-CO" b="1" kern="0" dirty="0" err="1">
                <a:solidFill>
                  <a:srgbClr val="D0E438"/>
                </a:solidFill>
                <a:latin typeface="Arial Narrow" panose="020B0606020202030204" pitchFamily="34" charset="0"/>
                <a:ea typeface="Open Sans" charset="0"/>
                <a:cs typeface="Open Sans" charset="0"/>
              </a:rPr>
              <a:t>Development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 and </a:t>
            </a:r>
            <a:r>
              <a:rPr lang="es-CO" b="1" kern="0" dirty="0" err="1">
                <a:solidFill>
                  <a:srgbClr val="D0E438"/>
                </a:solidFill>
                <a:latin typeface="Arial Narrow" panose="020B0606020202030204" pitchFamily="34" charset="0"/>
                <a:ea typeface="Open Sans" charset="0"/>
                <a:cs typeface="Open Sans" charset="0"/>
              </a:rPr>
              <a:t>Operations</a:t>
            </a:r>
            <a:r>
              <a:rPr lang="es-CO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cs typeface="Arial" panose="020B0604020202020204" pitchFamily="34" charset="0"/>
              </a:rPr>
              <a:t>, que se refiere a una Cultura o movimiento que se centra en la Comunicación, Colaboración e Integración entre desarrolladores de software y los profesionales en las tecnologías de la información (IT). Automatiza el proceso de Entrega del software y los cambios en la infraestructura. Su objetivo es ayudar a crear un entorno donde la construcción, prueba y lanzamiento de un software pueda ser más Rápido y con mayor Confiabilidad. </a:t>
            </a: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8460" y="1000764"/>
            <a:ext cx="6211612" cy="1453106"/>
          </a:xfrm>
        </p:spPr>
        <p:txBody>
          <a:bodyPr/>
          <a:lstStyle/>
          <a:p>
            <a:r>
              <a:rPr lang="es-CO" dirty="0" smtClean="0"/>
              <a:t>¿Que es DevOps?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3105"/>
            <a:ext cx="9905201" cy="6858000"/>
          </a:xfrm>
          <a:prstGeom prst="rect">
            <a:avLst/>
          </a:prstGeom>
        </p:spPr>
      </p:pic>
      <p:sp>
        <p:nvSpPr>
          <p:cNvPr id="3" name="Paralelogramo 2"/>
          <p:cNvSpPr/>
          <p:nvPr/>
        </p:nvSpPr>
        <p:spPr>
          <a:xfrm>
            <a:off x="0" y="1101663"/>
            <a:ext cx="6482164" cy="5756337"/>
          </a:xfrm>
          <a:custGeom>
            <a:avLst/>
            <a:gdLst>
              <a:gd name="connsiteX0" fmla="*/ 0 w 7627484"/>
              <a:gd name="connsiteY0" fmla="*/ 6206713 h 6206713"/>
              <a:gd name="connsiteX1" fmla="*/ 1551678 w 7627484"/>
              <a:gd name="connsiteY1" fmla="*/ 0 h 6206713"/>
              <a:gd name="connsiteX2" fmla="*/ 7627484 w 7627484"/>
              <a:gd name="connsiteY2" fmla="*/ 0 h 6206713"/>
              <a:gd name="connsiteX3" fmla="*/ 6075806 w 7627484"/>
              <a:gd name="connsiteY3" fmla="*/ 6206713 h 6206713"/>
              <a:gd name="connsiteX4" fmla="*/ 0 w 7627484"/>
              <a:gd name="connsiteY4" fmla="*/ 6206713 h 6206713"/>
              <a:gd name="connsiteX0" fmla="*/ 768441 w 6075806"/>
              <a:gd name="connsiteY0" fmla="*/ 5524325 h 6206713"/>
              <a:gd name="connsiteX1" fmla="*/ 0 w 6075806"/>
              <a:gd name="connsiteY1" fmla="*/ 0 h 6206713"/>
              <a:gd name="connsiteX2" fmla="*/ 6075806 w 6075806"/>
              <a:gd name="connsiteY2" fmla="*/ 0 h 6206713"/>
              <a:gd name="connsiteX3" fmla="*/ 4524128 w 6075806"/>
              <a:gd name="connsiteY3" fmla="*/ 6206713 h 6206713"/>
              <a:gd name="connsiteX4" fmla="*/ 768441 w 6075806"/>
              <a:gd name="connsiteY4" fmla="*/ 5524325 h 6206713"/>
              <a:gd name="connsiteX0" fmla="*/ 167939 w 5475304"/>
              <a:gd name="connsiteY0" fmla="*/ 5537973 h 6220361"/>
              <a:gd name="connsiteX1" fmla="*/ 0 w 5475304"/>
              <a:gd name="connsiteY1" fmla="*/ 0 h 6220361"/>
              <a:gd name="connsiteX2" fmla="*/ 5475304 w 5475304"/>
              <a:gd name="connsiteY2" fmla="*/ 13648 h 6220361"/>
              <a:gd name="connsiteX3" fmla="*/ 3923626 w 5475304"/>
              <a:gd name="connsiteY3" fmla="*/ 6220361 h 6220361"/>
              <a:gd name="connsiteX4" fmla="*/ 167939 w 5475304"/>
              <a:gd name="connsiteY4" fmla="*/ 5537973 h 6220361"/>
              <a:gd name="connsiteX0" fmla="*/ 4166 w 5475304"/>
              <a:gd name="connsiteY0" fmla="*/ 5742690 h 6220361"/>
              <a:gd name="connsiteX1" fmla="*/ 0 w 5475304"/>
              <a:gd name="connsiteY1" fmla="*/ 0 h 6220361"/>
              <a:gd name="connsiteX2" fmla="*/ 5475304 w 5475304"/>
              <a:gd name="connsiteY2" fmla="*/ 13648 h 6220361"/>
              <a:gd name="connsiteX3" fmla="*/ 3923626 w 5475304"/>
              <a:gd name="connsiteY3" fmla="*/ 6220361 h 6220361"/>
              <a:gd name="connsiteX4" fmla="*/ 4166 w 5475304"/>
              <a:gd name="connsiteY4" fmla="*/ 5742690 h 6220361"/>
              <a:gd name="connsiteX0" fmla="*/ 4166 w 5475304"/>
              <a:gd name="connsiteY0" fmla="*/ 5742690 h 5756337"/>
              <a:gd name="connsiteX1" fmla="*/ 0 w 5475304"/>
              <a:gd name="connsiteY1" fmla="*/ 0 h 5756337"/>
              <a:gd name="connsiteX2" fmla="*/ 5475304 w 5475304"/>
              <a:gd name="connsiteY2" fmla="*/ 13648 h 5756337"/>
              <a:gd name="connsiteX3" fmla="*/ 4032808 w 5475304"/>
              <a:gd name="connsiteY3" fmla="*/ 5756337 h 5756337"/>
              <a:gd name="connsiteX4" fmla="*/ 4166 w 5475304"/>
              <a:gd name="connsiteY4" fmla="*/ 5742690 h 575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5304" h="5756337">
                <a:moveTo>
                  <a:pt x="4166" y="5742690"/>
                </a:moveTo>
                <a:cubicBezTo>
                  <a:pt x="2777" y="3828460"/>
                  <a:pt x="1389" y="1914230"/>
                  <a:pt x="0" y="0"/>
                </a:cubicBezTo>
                <a:lnTo>
                  <a:pt x="5475304" y="13648"/>
                </a:lnTo>
                <a:lnTo>
                  <a:pt x="4032808" y="5756337"/>
                </a:lnTo>
                <a:lnTo>
                  <a:pt x="4166" y="57426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-5921" y="-12624"/>
            <a:ext cx="12192000" cy="1128098"/>
          </a:xfrm>
          <a:prstGeom prst="rect">
            <a:avLst/>
          </a:prstGeom>
          <a:solidFill>
            <a:srgbClr val="0159AC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CO" sz="1350" dirty="0">
              <a:solidFill>
                <a:prstClr val="white"/>
              </a:solidFill>
            </a:endParaRPr>
          </a:p>
        </p:txBody>
      </p:sp>
      <p:sp>
        <p:nvSpPr>
          <p:cNvPr id="15" name="AutoShape 76"/>
          <p:cNvSpPr>
            <a:spLocks/>
          </p:cNvSpPr>
          <p:nvPr/>
        </p:nvSpPr>
        <p:spPr bwMode="auto">
          <a:xfrm>
            <a:off x="398046" y="1642740"/>
            <a:ext cx="4504154" cy="34778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extLst/>
        </p:spPr>
        <p:txBody>
          <a:bodyPr wrap="square" rtlCol="0">
            <a:spAutoFit/>
          </a:bodyPr>
          <a:lstStyle/>
          <a:p>
            <a:pPr algn="just" defTabSz="822960"/>
            <a:r>
              <a:rPr lang="es-PE" altLang="pt-BR" sz="2000" b="1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Dax" charset="0"/>
                <a:cs typeface="Arial" panose="020B0604020202020204" pitchFamily="34" charset="0"/>
                <a:sym typeface="Tahoma" charset="0"/>
              </a:rPr>
              <a:t>Ayudamos</a:t>
            </a:r>
            <a:r>
              <a:rPr lang="es-PE" altLang="pt-BR" sz="20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Dax" charset="0"/>
                <a:cs typeface="Arial" panose="020B0604020202020204" pitchFamily="34" charset="0"/>
                <a:sym typeface="Tahoma" charset="0"/>
              </a:rPr>
              <a:t> a nuestros clientes en la definición y ejecución de su estrategia DevOps. Enfocando los esfuerzos en llevar a la organización a su siguiente nivel de madurez DevOps. Automatizamos los procesos de despliegue, aseguramiento de calidad y entrega continua de Software, disminuyendo los costos asociados al despliegue e incrementa la frecuencia en la entrega de aplicaciones</a:t>
            </a:r>
            <a:endParaRPr lang="es-PE" altLang="pt-BR" sz="2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Dax" charset="0"/>
              <a:cs typeface="Arial" panose="020B0604020202020204" pitchFamily="34" charset="0"/>
              <a:sym typeface="Tahoma" charset="0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5" y="6277394"/>
            <a:ext cx="1215312" cy="279522"/>
          </a:xfrm>
          <a:prstGeom prst="rect">
            <a:avLst/>
          </a:prstGeom>
        </p:spPr>
      </p:pic>
      <p:grpSp>
        <p:nvGrpSpPr>
          <p:cNvPr id="18" name="Grupo 4"/>
          <p:cNvGrpSpPr>
            <a:grpSpLocks noChangeAspect="1"/>
          </p:cNvGrpSpPr>
          <p:nvPr/>
        </p:nvGrpSpPr>
        <p:grpSpPr bwMode="auto">
          <a:xfrm>
            <a:off x="7553512" y="167216"/>
            <a:ext cx="3495224" cy="746986"/>
            <a:chOff x="-195956" y="1443821"/>
            <a:chExt cx="9884422" cy="2112419"/>
          </a:xfrm>
        </p:grpSpPr>
        <p:sp>
          <p:nvSpPr>
            <p:cNvPr id="19" name="Freeform 156"/>
            <p:cNvSpPr/>
            <p:nvPr/>
          </p:nvSpPr>
          <p:spPr bwMode="auto">
            <a:xfrm>
              <a:off x="1333213" y="1900986"/>
              <a:ext cx="764587" cy="1056210"/>
            </a:xfrm>
            <a:custGeom>
              <a:avLst/>
              <a:gdLst>
                <a:gd name="T0" fmla="*/ 281 w 413"/>
                <a:gd name="T1" fmla="*/ 3 h 573"/>
                <a:gd name="T2" fmla="*/ 359 w 413"/>
                <a:gd name="T3" fmla="*/ 19 h 573"/>
                <a:gd name="T4" fmla="*/ 359 w 413"/>
                <a:gd name="T5" fmla="*/ 150 h 573"/>
                <a:gd name="T6" fmla="*/ 309 w 413"/>
                <a:gd name="T7" fmla="*/ 128 h 573"/>
                <a:gd name="T8" fmla="*/ 240 w 413"/>
                <a:gd name="T9" fmla="*/ 119 h 573"/>
                <a:gd name="T10" fmla="*/ 193 w 413"/>
                <a:gd name="T11" fmla="*/ 130 h 573"/>
                <a:gd name="T12" fmla="*/ 177 w 413"/>
                <a:gd name="T13" fmla="*/ 163 h 573"/>
                <a:gd name="T14" fmla="*/ 185 w 413"/>
                <a:gd name="T15" fmla="*/ 185 h 573"/>
                <a:gd name="T16" fmla="*/ 213 w 413"/>
                <a:gd name="T17" fmla="*/ 205 h 573"/>
                <a:gd name="T18" fmla="*/ 265 w 413"/>
                <a:gd name="T19" fmla="*/ 226 h 573"/>
                <a:gd name="T20" fmla="*/ 339 w 413"/>
                <a:gd name="T21" fmla="*/ 260 h 573"/>
                <a:gd name="T22" fmla="*/ 387 w 413"/>
                <a:gd name="T23" fmla="*/ 306 h 573"/>
                <a:gd name="T24" fmla="*/ 409 w 413"/>
                <a:gd name="T25" fmla="*/ 363 h 573"/>
                <a:gd name="T26" fmla="*/ 409 w 413"/>
                <a:gd name="T27" fmla="*/ 428 h 573"/>
                <a:gd name="T28" fmla="*/ 385 w 413"/>
                <a:gd name="T29" fmla="*/ 486 h 573"/>
                <a:gd name="T30" fmla="*/ 339 w 413"/>
                <a:gd name="T31" fmla="*/ 532 h 573"/>
                <a:gd name="T32" fmla="*/ 270 w 413"/>
                <a:gd name="T33" fmla="*/ 561 h 573"/>
                <a:gd name="T34" fmla="*/ 177 w 413"/>
                <a:gd name="T35" fmla="*/ 573 h 573"/>
                <a:gd name="T36" fmla="*/ 76 w 413"/>
                <a:gd name="T37" fmla="*/ 561 h 573"/>
                <a:gd name="T38" fmla="*/ 0 w 413"/>
                <a:gd name="T39" fmla="*/ 534 h 573"/>
                <a:gd name="T40" fmla="*/ 52 w 413"/>
                <a:gd name="T41" fmla="*/ 425 h 573"/>
                <a:gd name="T42" fmla="*/ 112 w 413"/>
                <a:gd name="T43" fmla="*/ 444 h 573"/>
                <a:gd name="T44" fmla="*/ 177 w 413"/>
                <a:gd name="T45" fmla="*/ 452 h 573"/>
                <a:gd name="T46" fmla="*/ 224 w 413"/>
                <a:gd name="T47" fmla="*/ 446 h 573"/>
                <a:gd name="T48" fmla="*/ 247 w 413"/>
                <a:gd name="T49" fmla="*/ 423 h 573"/>
                <a:gd name="T50" fmla="*/ 247 w 413"/>
                <a:gd name="T51" fmla="*/ 392 h 573"/>
                <a:gd name="T52" fmla="*/ 224 w 413"/>
                <a:gd name="T53" fmla="*/ 368 h 573"/>
                <a:gd name="T54" fmla="*/ 170 w 413"/>
                <a:gd name="T55" fmla="*/ 345 h 573"/>
                <a:gd name="T56" fmla="*/ 89 w 413"/>
                <a:gd name="T57" fmla="*/ 306 h 573"/>
                <a:gd name="T58" fmla="*/ 39 w 413"/>
                <a:gd name="T59" fmla="*/ 260 h 573"/>
                <a:gd name="T60" fmla="*/ 16 w 413"/>
                <a:gd name="T61" fmla="*/ 206 h 573"/>
                <a:gd name="T62" fmla="*/ 18 w 413"/>
                <a:gd name="T63" fmla="*/ 143 h 573"/>
                <a:gd name="T64" fmla="*/ 49 w 413"/>
                <a:gd name="T65" fmla="*/ 78 h 573"/>
                <a:gd name="T66" fmla="*/ 105 w 413"/>
                <a:gd name="T67" fmla="*/ 29 h 573"/>
                <a:gd name="T68" fmla="*/ 187 w 413"/>
                <a:gd name="T69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3" h="573">
                  <a:moveTo>
                    <a:pt x="235" y="0"/>
                  </a:moveTo>
                  <a:lnTo>
                    <a:pt x="281" y="3"/>
                  </a:lnTo>
                  <a:lnTo>
                    <a:pt x="323" y="10"/>
                  </a:lnTo>
                  <a:lnTo>
                    <a:pt x="359" y="19"/>
                  </a:lnTo>
                  <a:lnTo>
                    <a:pt x="388" y="32"/>
                  </a:lnTo>
                  <a:lnTo>
                    <a:pt x="359" y="150"/>
                  </a:lnTo>
                  <a:lnTo>
                    <a:pt x="338" y="140"/>
                  </a:lnTo>
                  <a:lnTo>
                    <a:pt x="309" y="128"/>
                  </a:lnTo>
                  <a:lnTo>
                    <a:pt x="276" y="122"/>
                  </a:lnTo>
                  <a:lnTo>
                    <a:pt x="240" y="119"/>
                  </a:lnTo>
                  <a:lnTo>
                    <a:pt x="214" y="122"/>
                  </a:lnTo>
                  <a:lnTo>
                    <a:pt x="193" y="130"/>
                  </a:lnTo>
                  <a:lnTo>
                    <a:pt x="180" y="143"/>
                  </a:lnTo>
                  <a:lnTo>
                    <a:pt x="177" y="163"/>
                  </a:lnTo>
                  <a:lnTo>
                    <a:pt x="179" y="174"/>
                  </a:lnTo>
                  <a:lnTo>
                    <a:pt x="185" y="185"/>
                  </a:lnTo>
                  <a:lnTo>
                    <a:pt x="195" y="195"/>
                  </a:lnTo>
                  <a:lnTo>
                    <a:pt x="213" y="205"/>
                  </a:lnTo>
                  <a:lnTo>
                    <a:pt x="235" y="215"/>
                  </a:lnTo>
                  <a:lnTo>
                    <a:pt x="265" y="226"/>
                  </a:lnTo>
                  <a:lnTo>
                    <a:pt x="305" y="242"/>
                  </a:lnTo>
                  <a:lnTo>
                    <a:pt x="339" y="260"/>
                  </a:lnTo>
                  <a:lnTo>
                    <a:pt x="365" y="281"/>
                  </a:lnTo>
                  <a:lnTo>
                    <a:pt x="387" y="306"/>
                  </a:lnTo>
                  <a:lnTo>
                    <a:pt x="401" y="332"/>
                  </a:lnTo>
                  <a:lnTo>
                    <a:pt x="409" y="363"/>
                  </a:lnTo>
                  <a:lnTo>
                    <a:pt x="413" y="395"/>
                  </a:lnTo>
                  <a:lnTo>
                    <a:pt x="409" y="428"/>
                  </a:lnTo>
                  <a:lnTo>
                    <a:pt x="400" y="459"/>
                  </a:lnTo>
                  <a:lnTo>
                    <a:pt x="385" y="486"/>
                  </a:lnTo>
                  <a:lnTo>
                    <a:pt x="365" y="511"/>
                  </a:lnTo>
                  <a:lnTo>
                    <a:pt x="339" y="532"/>
                  </a:lnTo>
                  <a:lnTo>
                    <a:pt x="307" y="550"/>
                  </a:lnTo>
                  <a:lnTo>
                    <a:pt x="270" y="561"/>
                  </a:lnTo>
                  <a:lnTo>
                    <a:pt x="226" y="569"/>
                  </a:lnTo>
                  <a:lnTo>
                    <a:pt x="177" y="573"/>
                  </a:lnTo>
                  <a:lnTo>
                    <a:pt x="125" y="569"/>
                  </a:lnTo>
                  <a:lnTo>
                    <a:pt x="76" y="561"/>
                  </a:lnTo>
                  <a:lnTo>
                    <a:pt x="36" y="548"/>
                  </a:lnTo>
                  <a:lnTo>
                    <a:pt x="0" y="534"/>
                  </a:lnTo>
                  <a:lnTo>
                    <a:pt x="31" y="413"/>
                  </a:lnTo>
                  <a:lnTo>
                    <a:pt x="52" y="425"/>
                  </a:lnTo>
                  <a:lnTo>
                    <a:pt x="81" y="434"/>
                  </a:lnTo>
                  <a:lnTo>
                    <a:pt x="112" y="444"/>
                  </a:lnTo>
                  <a:lnTo>
                    <a:pt x="144" y="451"/>
                  </a:lnTo>
                  <a:lnTo>
                    <a:pt x="177" y="452"/>
                  </a:lnTo>
                  <a:lnTo>
                    <a:pt x="203" y="451"/>
                  </a:lnTo>
                  <a:lnTo>
                    <a:pt x="224" y="446"/>
                  </a:lnTo>
                  <a:lnTo>
                    <a:pt x="239" y="436"/>
                  </a:lnTo>
                  <a:lnTo>
                    <a:pt x="247" y="423"/>
                  </a:lnTo>
                  <a:lnTo>
                    <a:pt x="248" y="408"/>
                  </a:lnTo>
                  <a:lnTo>
                    <a:pt x="247" y="392"/>
                  </a:lnTo>
                  <a:lnTo>
                    <a:pt x="239" y="379"/>
                  </a:lnTo>
                  <a:lnTo>
                    <a:pt x="224" y="368"/>
                  </a:lnTo>
                  <a:lnTo>
                    <a:pt x="201" y="356"/>
                  </a:lnTo>
                  <a:lnTo>
                    <a:pt x="170" y="345"/>
                  </a:lnTo>
                  <a:lnTo>
                    <a:pt x="125" y="327"/>
                  </a:lnTo>
                  <a:lnTo>
                    <a:pt x="89" y="306"/>
                  </a:lnTo>
                  <a:lnTo>
                    <a:pt x="60" y="285"/>
                  </a:lnTo>
                  <a:lnTo>
                    <a:pt x="39" y="260"/>
                  </a:lnTo>
                  <a:lnTo>
                    <a:pt x="24" y="234"/>
                  </a:lnTo>
                  <a:lnTo>
                    <a:pt x="16" y="206"/>
                  </a:lnTo>
                  <a:lnTo>
                    <a:pt x="13" y="180"/>
                  </a:lnTo>
                  <a:lnTo>
                    <a:pt x="18" y="143"/>
                  </a:lnTo>
                  <a:lnTo>
                    <a:pt x="29" y="109"/>
                  </a:lnTo>
                  <a:lnTo>
                    <a:pt x="49" y="78"/>
                  </a:lnTo>
                  <a:lnTo>
                    <a:pt x="73" y="52"/>
                  </a:lnTo>
                  <a:lnTo>
                    <a:pt x="105" y="29"/>
                  </a:lnTo>
                  <a:lnTo>
                    <a:pt x="144" y="13"/>
                  </a:lnTo>
                  <a:lnTo>
                    <a:pt x="187" y="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57"/>
            <p:cNvSpPr/>
            <p:nvPr/>
          </p:nvSpPr>
          <p:spPr bwMode="auto">
            <a:xfrm>
              <a:off x="2255446" y="1648757"/>
              <a:ext cx="669994" cy="1300554"/>
            </a:xfrm>
            <a:custGeom>
              <a:avLst/>
              <a:gdLst>
                <a:gd name="T0" fmla="*/ 239 w 361"/>
                <a:gd name="T1" fmla="*/ 0 h 706"/>
                <a:gd name="T2" fmla="*/ 239 w 361"/>
                <a:gd name="T3" fmla="*/ 148 h 706"/>
                <a:gd name="T4" fmla="*/ 361 w 361"/>
                <a:gd name="T5" fmla="*/ 148 h 706"/>
                <a:gd name="T6" fmla="*/ 361 w 361"/>
                <a:gd name="T7" fmla="*/ 273 h 706"/>
                <a:gd name="T8" fmla="*/ 239 w 361"/>
                <a:gd name="T9" fmla="*/ 273 h 706"/>
                <a:gd name="T10" fmla="*/ 239 w 361"/>
                <a:gd name="T11" fmla="*/ 472 h 706"/>
                <a:gd name="T12" fmla="*/ 240 w 361"/>
                <a:gd name="T13" fmla="*/ 501 h 706"/>
                <a:gd name="T14" fmla="*/ 245 w 361"/>
                <a:gd name="T15" fmla="*/ 525 h 706"/>
                <a:gd name="T16" fmla="*/ 253 w 361"/>
                <a:gd name="T17" fmla="*/ 545 h 706"/>
                <a:gd name="T18" fmla="*/ 266 w 361"/>
                <a:gd name="T19" fmla="*/ 558 h 706"/>
                <a:gd name="T20" fmla="*/ 284 w 361"/>
                <a:gd name="T21" fmla="*/ 564 h 706"/>
                <a:gd name="T22" fmla="*/ 307 w 361"/>
                <a:gd name="T23" fmla="*/ 568 h 706"/>
                <a:gd name="T24" fmla="*/ 326 w 361"/>
                <a:gd name="T25" fmla="*/ 568 h 706"/>
                <a:gd name="T26" fmla="*/ 341 w 361"/>
                <a:gd name="T27" fmla="*/ 566 h 706"/>
                <a:gd name="T28" fmla="*/ 357 w 361"/>
                <a:gd name="T29" fmla="*/ 563 h 706"/>
                <a:gd name="T30" fmla="*/ 357 w 361"/>
                <a:gd name="T31" fmla="*/ 691 h 706"/>
                <a:gd name="T32" fmla="*/ 338 w 361"/>
                <a:gd name="T33" fmla="*/ 698 h 706"/>
                <a:gd name="T34" fmla="*/ 312 w 361"/>
                <a:gd name="T35" fmla="*/ 701 h 706"/>
                <a:gd name="T36" fmla="*/ 283 w 361"/>
                <a:gd name="T37" fmla="*/ 704 h 706"/>
                <a:gd name="T38" fmla="*/ 248 w 361"/>
                <a:gd name="T39" fmla="*/ 706 h 706"/>
                <a:gd name="T40" fmla="*/ 209 w 361"/>
                <a:gd name="T41" fmla="*/ 703 h 706"/>
                <a:gd name="T42" fmla="*/ 174 w 361"/>
                <a:gd name="T43" fmla="*/ 693 h 706"/>
                <a:gd name="T44" fmla="*/ 144 w 361"/>
                <a:gd name="T45" fmla="*/ 678 h 706"/>
                <a:gd name="T46" fmla="*/ 120 w 361"/>
                <a:gd name="T47" fmla="*/ 659 h 706"/>
                <a:gd name="T48" fmla="*/ 102 w 361"/>
                <a:gd name="T49" fmla="*/ 638 h 706"/>
                <a:gd name="T50" fmla="*/ 89 w 361"/>
                <a:gd name="T51" fmla="*/ 610 h 706"/>
                <a:gd name="T52" fmla="*/ 81 w 361"/>
                <a:gd name="T53" fmla="*/ 577 h 706"/>
                <a:gd name="T54" fmla="*/ 75 w 361"/>
                <a:gd name="T55" fmla="*/ 540 h 706"/>
                <a:gd name="T56" fmla="*/ 73 w 361"/>
                <a:gd name="T57" fmla="*/ 498 h 706"/>
                <a:gd name="T58" fmla="*/ 73 w 361"/>
                <a:gd name="T59" fmla="*/ 273 h 706"/>
                <a:gd name="T60" fmla="*/ 0 w 361"/>
                <a:gd name="T61" fmla="*/ 273 h 706"/>
                <a:gd name="T62" fmla="*/ 0 w 361"/>
                <a:gd name="T63" fmla="*/ 148 h 706"/>
                <a:gd name="T64" fmla="*/ 73 w 361"/>
                <a:gd name="T65" fmla="*/ 148 h 706"/>
                <a:gd name="T66" fmla="*/ 73 w 361"/>
                <a:gd name="T67" fmla="*/ 47 h 706"/>
                <a:gd name="T68" fmla="*/ 239 w 361"/>
                <a:gd name="T6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706">
                  <a:moveTo>
                    <a:pt x="239" y="0"/>
                  </a:moveTo>
                  <a:lnTo>
                    <a:pt x="239" y="148"/>
                  </a:lnTo>
                  <a:lnTo>
                    <a:pt x="361" y="148"/>
                  </a:lnTo>
                  <a:lnTo>
                    <a:pt x="361" y="273"/>
                  </a:lnTo>
                  <a:lnTo>
                    <a:pt x="239" y="273"/>
                  </a:lnTo>
                  <a:lnTo>
                    <a:pt x="239" y="472"/>
                  </a:lnTo>
                  <a:lnTo>
                    <a:pt x="240" y="501"/>
                  </a:lnTo>
                  <a:lnTo>
                    <a:pt x="245" y="525"/>
                  </a:lnTo>
                  <a:lnTo>
                    <a:pt x="253" y="545"/>
                  </a:lnTo>
                  <a:lnTo>
                    <a:pt x="266" y="558"/>
                  </a:lnTo>
                  <a:lnTo>
                    <a:pt x="284" y="564"/>
                  </a:lnTo>
                  <a:lnTo>
                    <a:pt x="307" y="568"/>
                  </a:lnTo>
                  <a:lnTo>
                    <a:pt x="326" y="568"/>
                  </a:lnTo>
                  <a:lnTo>
                    <a:pt x="341" y="566"/>
                  </a:lnTo>
                  <a:lnTo>
                    <a:pt x="357" y="563"/>
                  </a:lnTo>
                  <a:lnTo>
                    <a:pt x="357" y="691"/>
                  </a:lnTo>
                  <a:lnTo>
                    <a:pt x="338" y="698"/>
                  </a:lnTo>
                  <a:lnTo>
                    <a:pt x="312" y="701"/>
                  </a:lnTo>
                  <a:lnTo>
                    <a:pt x="283" y="704"/>
                  </a:lnTo>
                  <a:lnTo>
                    <a:pt x="248" y="706"/>
                  </a:lnTo>
                  <a:lnTo>
                    <a:pt x="209" y="703"/>
                  </a:lnTo>
                  <a:lnTo>
                    <a:pt x="174" y="693"/>
                  </a:lnTo>
                  <a:lnTo>
                    <a:pt x="144" y="678"/>
                  </a:lnTo>
                  <a:lnTo>
                    <a:pt x="120" y="659"/>
                  </a:lnTo>
                  <a:lnTo>
                    <a:pt x="102" y="638"/>
                  </a:lnTo>
                  <a:lnTo>
                    <a:pt x="89" y="610"/>
                  </a:lnTo>
                  <a:lnTo>
                    <a:pt x="81" y="577"/>
                  </a:lnTo>
                  <a:lnTo>
                    <a:pt x="75" y="540"/>
                  </a:lnTo>
                  <a:lnTo>
                    <a:pt x="73" y="498"/>
                  </a:lnTo>
                  <a:lnTo>
                    <a:pt x="73" y="273"/>
                  </a:lnTo>
                  <a:lnTo>
                    <a:pt x="0" y="273"/>
                  </a:lnTo>
                  <a:lnTo>
                    <a:pt x="0" y="148"/>
                  </a:lnTo>
                  <a:lnTo>
                    <a:pt x="73" y="148"/>
                  </a:lnTo>
                  <a:lnTo>
                    <a:pt x="73" y="4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58"/>
            <p:cNvSpPr>
              <a:spLocks noEditPoints="1"/>
            </p:cNvSpPr>
            <p:nvPr/>
          </p:nvSpPr>
          <p:spPr bwMode="auto">
            <a:xfrm>
              <a:off x="3098851" y="1900986"/>
              <a:ext cx="961642" cy="1048325"/>
            </a:xfrm>
            <a:custGeom>
              <a:avLst/>
              <a:gdLst>
                <a:gd name="T0" fmla="*/ 240 w 520"/>
                <a:gd name="T1" fmla="*/ 116 h 570"/>
                <a:gd name="T2" fmla="*/ 203 w 520"/>
                <a:gd name="T3" fmla="*/ 136 h 570"/>
                <a:gd name="T4" fmla="*/ 177 w 520"/>
                <a:gd name="T5" fmla="*/ 168 h 570"/>
                <a:gd name="T6" fmla="*/ 164 w 520"/>
                <a:gd name="T7" fmla="*/ 205 h 570"/>
                <a:gd name="T8" fmla="*/ 362 w 520"/>
                <a:gd name="T9" fmla="*/ 223 h 570"/>
                <a:gd name="T10" fmla="*/ 357 w 520"/>
                <a:gd name="T11" fmla="*/ 189 h 570"/>
                <a:gd name="T12" fmla="*/ 343 w 520"/>
                <a:gd name="T13" fmla="*/ 153 h 570"/>
                <a:gd name="T14" fmla="*/ 313 w 520"/>
                <a:gd name="T15" fmla="*/ 124 h 570"/>
                <a:gd name="T16" fmla="*/ 266 w 520"/>
                <a:gd name="T17" fmla="*/ 113 h 570"/>
                <a:gd name="T18" fmla="*/ 322 w 520"/>
                <a:gd name="T19" fmla="*/ 4 h 570"/>
                <a:gd name="T20" fmla="*/ 396 w 520"/>
                <a:gd name="T21" fmla="*/ 28 h 570"/>
                <a:gd name="T22" fmla="*/ 453 w 520"/>
                <a:gd name="T23" fmla="*/ 72 h 570"/>
                <a:gd name="T24" fmla="*/ 491 w 520"/>
                <a:gd name="T25" fmla="*/ 131 h 570"/>
                <a:gd name="T26" fmla="*/ 512 w 520"/>
                <a:gd name="T27" fmla="*/ 199 h 570"/>
                <a:gd name="T28" fmla="*/ 520 w 520"/>
                <a:gd name="T29" fmla="*/ 272 h 570"/>
                <a:gd name="T30" fmla="*/ 517 w 520"/>
                <a:gd name="T31" fmla="*/ 323 h 570"/>
                <a:gd name="T32" fmla="*/ 162 w 520"/>
                <a:gd name="T33" fmla="*/ 341 h 570"/>
                <a:gd name="T34" fmla="*/ 180 w 520"/>
                <a:gd name="T35" fmla="*/ 391 h 570"/>
                <a:gd name="T36" fmla="*/ 224 w 520"/>
                <a:gd name="T37" fmla="*/ 425 h 570"/>
                <a:gd name="T38" fmla="*/ 283 w 520"/>
                <a:gd name="T39" fmla="*/ 441 h 570"/>
                <a:gd name="T40" fmla="*/ 370 w 520"/>
                <a:gd name="T41" fmla="*/ 441 h 570"/>
                <a:gd name="T42" fmla="*/ 466 w 520"/>
                <a:gd name="T43" fmla="*/ 420 h 570"/>
                <a:gd name="T44" fmla="*/ 445 w 520"/>
                <a:gd name="T45" fmla="*/ 550 h 570"/>
                <a:gd name="T46" fmla="*/ 346 w 520"/>
                <a:gd name="T47" fmla="*/ 568 h 570"/>
                <a:gd name="T48" fmla="*/ 239 w 520"/>
                <a:gd name="T49" fmla="*/ 567 h 570"/>
                <a:gd name="T50" fmla="*/ 146 w 520"/>
                <a:gd name="T51" fmla="*/ 542 h 570"/>
                <a:gd name="T52" fmla="*/ 76 w 520"/>
                <a:gd name="T53" fmla="*/ 495 h 570"/>
                <a:gd name="T54" fmla="*/ 27 w 520"/>
                <a:gd name="T55" fmla="*/ 427 h 570"/>
                <a:gd name="T56" fmla="*/ 3 w 520"/>
                <a:gd name="T57" fmla="*/ 341 h 570"/>
                <a:gd name="T58" fmla="*/ 1 w 520"/>
                <a:gd name="T59" fmla="*/ 254 h 570"/>
                <a:gd name="T60" fmla="*/ 19 w 520"/>
                <a:gd name="T61" fmla="*/ 178 h 570"/>
                <a:gd name="T62" fmla="*/ 55 w 520"/>
                <a:gd name="T63" fmla="*/ 109 h 570"/>
                <a:gd name="T64" fmla="*/ 109 w 520"/>
                <a:gd name="T65" fmla="*/ 53 h 570"/>
                <a:gd name="T66" fmla="*/ 182 w 520"/>
                <a:gd name="T67" fmla="*/ 13 h 570"/>
                <a:gd name="T68" fmla="*/ 276 w 520"/>
                <a:gd name="T6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570">
                  <a:moveTo>
                    <a:pt x="266" y="113"/>
                  </a:moveTo>
                  <a:lnTo>
                    <a:pt x="240" y="116"/>
                  </a:lnTo>
                  <a:lnTo>
                    <a:pt x="219" y="124"/>
                  </a:lnTo>
                  <a:lnTo>
                    <a:pt x="203" y="136"/>
                  </a:lnTo>
                  <a:lnTo>
                    <a:pt x="188" y="152"/>
                  </a:lnTo>
                  <a:lnTo>
                    <a:pt x="177" y="168"/>
                  </a:lnTo>
                  <a:lnTo>
                    <a:pt x="169" y="188"/>
                  </a:lnTo>
                  <a:lnTo>
                    <a:pt x="164" y="205"/>
                  </a:lnTo>
                  <a:lnTo>
                    <a:pt x="161" y="223"/>
                  </a:lnTo>
                  <a:lnTo>
                    <a:pt x="362" y="223"/>
                  </a:lnTo>
                  <a:lnTo>
                    <a:pt x="361" y="207"/>
                  </a:lnTo>
                  <a:lnTo>
                    <a:pt x="357" y="189"/>
                  </a:lnTo>
                  <a:lnTo>
                    <a:pt x="352" y="170"/>
                  </a:lnTo>
                  <a:lnTo>
                    <a:pt x="343" y="153"/>
                  </a:lnTo>
                  <a:lnTo>
                    <a:pt x="330" y="137"/>
                  </a:lnTo>
                  <a:lnTo>
                    <a:pt x="313" y="124"/>
                  </a:lnTo>
                  <a:lnTo>
                    <a:pt x="292" y="116"/>
                  </a:lnTo>
                  <a:lnTo>
                    <a:pt x="266" y="113"/>
                  </a:lnTo>
                  <a:close/>
                  <a:moveTo>
                    <a:pt x="276" y="0"/>
                  </a:moveTo>
                  <a:lnTo>
                    <a:pt x="322" y="4"/>
                  </a:lnTo>
                  <a:lnTo>
                    <a:pt x="361" y="12"/>
                  </a:lnTo>
                  <a:lnTo>
                    <a:pt x="396" y="28"/>
                  </a:lnTo>
                  <a:lnTo>
                    <a:pt x="427" y="48"/>
                  </a:lnTo>
                  <a:lnTo>
                    <a:pt x="453" y="72"/>
                  </a:lnTo>
                  <a:lnTo>
                    <a:pt x="474" y="100"/>
                  </a:lnTo>
                  <a:lnTo>
                    <a:pt x="491" y="131"/>
                  </a:lnTo>
                  <a:lnTo>
                    <a:pt x="504" y="165"/>
                  </a:lnTo>
                  <a:lnTo>
                    <a:pt x="512" y="199"/>
                  </a:lnTo>
                  <a:lnTo>
                    <a:pt x="518" y="236"/>
                  </a:lnTo>
                  <a:lnTo>
                    <a:pt x="520" y="272"/>
                  </a:lnTo>
                  <a:lnTo>
                    <a:pt x="518" y="300"/>
                  </a:lnTo>
                  <a:lnTo>
                    <a:pt x="517" y="323"/>
                  </a:lnTo>
                  <a:lnTo>
                    <a:pt x="513" y="341"/>
                  </a:lnTo>
                  <a:lnTo>
                    <a:pt x="162" y="341"/>
                  </a:lnTo>
                  <a:lnTo>
                    <a:pt x="167" y="368"/>
                  </a:lnTo>
                  <a:lnTo>
                    <a:pt x="180" y="391"/>
                  </a:lnTo>
                  <a:lnTo>
                    <a:pt x="200" y="410"/>
                  </a:lnTo>
                  <a:lnTo>
                    <a:pt x="224" y="425"/>
                  </a:lnTo>
                  <a:lnTo>
                    <a:pt x="252" y="435"/>
                  </a:lnTo>
                  <a:lnTo>
                    <a:pt x="283" y="441"/>
                  </a:lnTo>
                  <a:lnTo>
                    <a:pt x="317" y="443"/>
                  </a:lnTo>
                  <a:lnTo>
                    <a:pt x="370" y="441"/>
                  </a:lnTo>
                  <a:lnTo>
                    <a:pt x="421" y="433"/>
                  </a:lnTo>
                  <a:lnTo>
                    <a:pt x="466" y="420"/>
                  </a:lnTo>
                  <a:lnTo>
                    <a:pt x="489" y="536"/>
                  </a:lnTo>
                  <a:lnTo>
                    <a:pt x="445" y="550"/>
                  </a:lnTo>
                  <a:lnTo>
                    <a:pt x="396" y="562"/>
                  </a:lnTo>
                  <a:lnTo>
                    <a:pt x="346" y="568"/>
                  </a:lnTo>
                  <a:lnTo>
                    <a:pt x="291" y="570"/>
                  </a:lnTo>
                  <a:lnTo>
                    <a:pt x="239" y="567"/>
                  </a:lnTo>
                  <a:lnTo>
                    <a:pt x="190" y="557"/>
                  </a:lnTo>
                  <a:lnTo>
                    <a:pt x="146" y="542"/>
                  </a:lnTo>
                  <a:lnTo>
                    <a:pt x="109" y="521"/>
                  </a:lnTo>
                  <a:lnTo>
                    <a:pt x="76" y="495"/>
                  </a:lnTo>
                  <a:lnTo>
                    <a:pt x="49" y="464"/>
                  </a:lnTo>
                  <a:lnTo>
                    <a:pt x="27" y="427"/>
                  </a:lnTo>
                  <a:lnTo>
                    <a:pt x="13" y="386"/>
                  </a:lnTo>
                  <a:lnTo>
                    <a:pt x="3" y="341"/>
                  </a:lnTo>
                  <a:lnTo>
                    <a:pt x="0" y="292"/>
                  </a:lnTo>
                  <a:lnTo>
                    <a:pt x="1" y="254"/>
                  </a:lnTo>
                  <a:lnTo>
                    <a:pt x="8" y="215"/>
                  </a:lnTo>
                  <a:lnTo>
                    <a:pt x="19" y="178"/>
                  </a:lnTo>
                  <a:lnTo>
                    <a:pt x="36" y="142"/>
                  </a:lnTo>
                  <a:lnTo>
                    <a:pt x="55" y="109"/>
                  </a:lnTo>
                  <a:lnTo>
                    <a:pt x="79" y="79"/>
                  </a:lnTo>
                  <a:lnTo>
                    <a:pt x="109" y="53"/>
                  </a:lnTo>
                  <a:lnTo>
                    <a:pt x="143" y="31"/>
                  </a:lnTo>
                  <a:lnTo>
                    <a:pt x="182" y="13"/>
                  </a:lnTo>
                  <a:lnTo>
                    <a:pt x="226" y="4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59"/>
            <p:cNvSpPr/>
            <p:nvPr/>
          </p:nvSpPr>
          <p:spPr bwMode="auto">
            <a:xfrm>
              <a:off x="4202375" y="1443821"/>
              <a:ext cx="709408" cy="1489726"/>
            </a:xfrm>
            <a:custGeom>
              <a:avLst/>
              <a:gdLst>
                <a:gd name="T0" fmla="*/ 293 w 382"/>
                <a:gd name="T1" fmla="*/ 0 h 806"/>
                <a:gd name="T2" fmla="*/ 327 w 382"/>
                <a:gd name="T3" fmla="*/ 2 h 806"/>
                <a:gd name="T4" fmla="*/ 356 w 382"/>
                <a:gd name="T5" fmla="*/ 5 h 806"/>
                <a:gd name="T6" fmla="*/ 382 w 382"/>
                <a:gd name="T7" fmla="*/ 12 h 806"/>
                <a:gd name="T8" fmla="*/ 376 w 382"/>
                <a:gd name="T9" fmla="*/ 142 h 806"/>
                <a:gd name="T10" fmla="*/ 351 w 382"/>
                <a:gd name="T11" fmla="*/ 137 h 806"/>
                <a:gd name="T12" fmla="*/ 320 w 382"/>
                <a:gd name="T13" fmla="*/ 134 h 806"/>
                <a:gd name="T14" fmla="*/ 296 w 382"/>
                <a:gd name="T15" fmla="*/ 137 h 806"/>
                <a:gd name="T16" fmla="*/ 275 w 382"/>
                <a:gd name="T17" fmla="*/ 147 h 806"/>
                <a:gd name="T18" fmla="*/ 260 w 382"/>
                <a:gd name="T19" fmla="*/ 163 h 806"/>
                <a:gd name="T20" fmla="*/ 249 w 382"/>
                <a:gd name="T21" fmla="*/ 182 h 806"/>
                <a:gd name="T22" fmla="*/ 242 w 382"/>
                <a:gd name="T23" fmla="*/ 205 h 806"/>
                <a:gd name="T24" fmla="*/ 241 w 382"/>
                <a:gd name="T25" fmla="*/ 231 h 806"/>
                <a:gd name="T26" fmla="*/ 241 w 382"/>
                <a:gd name="T27" fmla="*/ 259 h 806"/>
                <a:gd name="T28" fmla="*/ 351 w 382"/>
                <a:gd name="T29" fmla="*/ 259 h 806"/>
                <a:gd name="T30" fmla="*/ 351 w 382"/>
                <a:gd name="T31" fmla="*/ 384 h 806"/>
                <a:gd name="T32" fmla="*/ 242 w 382"/>
                <a:gd name="T33" fmla="*/ 384 h 806"/>
                <a:gd name="T34" fmla="*/ 242 w 382"/>
                <a:gd name="T35" fmla="*/ 806 h 806"/>
                <a:gd name="T36" fmla="*/ 72 w 382"/>
                <a:gd name="T37" fmla="*/ 806 h 806"/>
                <a:gd name="T38" fmla="*/ 72 w 382"/>
                <a:gd name="T39" fmla="*/ 384 h 806"/>
                <a:gd name="T40" fmla="*/ 0 w 382"/>
                <a:gd name="T41" fmla="*/ 384 h 806"/>
                <a:gd name="T42" fmla="*/ 0 w 382"/>
                <a:gd name="T43" fmla="*/ 259 h 806"/>
                <a:gd name="T44" fmla="*/ 72 w 382"/>
                <a:gd name="T45" fmla="*/ 259 h 806"/>
                <a:gd name="T46" fmla="*/ 72 w 382"/>
                <a:gd name="T47" fmla="*/ 238 h 806"/>
                <a:gd name="T48" fmla="*/ 75 w 382"/>
                <a:gd name="T49" fmla="*/ 205 h 806"/>
                <a:gd name="T50" fmla="*/ 80 w 382"/>
                <a:gd name="T51" fmla="*/ 171 h 806"/>
                <a:gd name="T52" fmla="*/ 88 w 382"/>
                <a:gd name="T53" fmla="*/ 138 h 806"/>
                <a:gd name="T54" fmla="*/ 101 w 382"/>
                <a:gd name="T55" fmla="*/ 108 h 806"/>
                <a:gd name="T56" fmla="*/ 119 w 382"/>
                <a:gd name="T57" fmla="*/ 78 h 806"/>
                <a:gd name="T58" fmla="*/ 140 w 382"/>
                <a:gd name="T59" fmla="*/ 54 h 806"/>
                <a:gd name="T60" fmla="*/ 167 w 382"/>
                <a:gd name="T61" fmla="*/ 33 h 806"/>
                <a:gd name="T62" fmla="*/ 198 w 382"/>
                <a:gd name="T63" fmla="*/ 18 h 806"/>
                <a:gd name="T64" fmla="*/ 229 w 382"/>
                <a:gd name="T65" fmla="*/ 7 h 806"/>
                <a:gd name="T66" fmla="*/ 262 w 382"/>
                <a:gd name="T67" fmla="*/ 2 h 806"/>
                <a:gd name="T68" fmla="*/ 293 w 382"/>
                <a:gd name="T69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806">
                  <a:moveTo>
                    <a:pt x="293" y="0"/>
                  </a:moveTo>
                  <a:lnTo>
                    <a:pt x="327" y="2"/>
                  </a:lnTo>
                  <a:lnTo>
                    <a:pt x="356" y="5"/>
                  </a:lnTo>
                  <a:lnTo>
                    <a:pt x="382" y="12"/>
                  </a:lnTo>
                  <a:lnTo>
                    <a:pt x="376" y="142"/>
                  </a:lnTo>
                  <a:lnTo>
                    <a:pt x="351" y="137"/>
                  </a:lnTo>
                  <a:lnTo>
                    <a:pt x="320" y="134"/>
                  </a:lnTo>
                  <a:lnTo>
                    <a:pt x="296" y="137"/>
                  </a:lnTo>
                  <a:lnTo>
                    <a:pt x="275" y="147"/>
                  </a:lnTo>
                  <a:lnTo>
                    <a:pt x="260" y="163"/>
                  </a:lnTo>
                  <a:lnTo>
                    <a:pt x="249" y="182"/>
                  </a:lnTo>
                  <a:lnTo>
                    <a:pt x="242" y="205"/>
                  </a:lnTo>
                  <a:lnTo>
                    <a:pt x="241" y="231"/>
                  </a:lnTo>
                  <a:lnTo>
                    <a:pt x="241" y="259"/>
                  </a:lnTo>
                  <a:lnTo>
                    <a:pt x="351" y="259"/>
                  </a:lnTo>
                  <a:lnTo>
                    <a:pt x="351" y="384"/>
                  </a:lnTo>
                  <a:lnTo>
                    <a:pt x="242" y="384"/>
                  </a:lnTo>
                  <a:lnTo>
                    <a:pt x="242" y="806"/>
                  </a:lnTo>
                  <a:lnTo>
                    <a:pt x="72" y="806"/>
                  </a:lnTo>
                  <a:lnTo>
                    <a:pt x="72" y="384"/>
                  </a:lnTo>
                  <a:lnTo>
                    <a:pt x="0" y="384"/>
                  </a:lnTo>
                  <a:lnTo>
                    <a:pt x="0" y="259"/>
                  </a:lnTo>
                  <a:lnTo>
                    <a:pt x="72" y="259"/>
                  </a:lnTo>
                  <a:lnTo>
                    <a:pt x="72" y="238"/>
                  </a:lnTo>
                  <a:lnTo>
                    <a:pt x="75" y="205"/>
                  </a:lnTo>
                  <a:lnTo>
                    <a:pt x="80" y="171"/>
                  </a:lnTo>
                  <a:lnTo>
                    <a:pt x="88" y="138"/>
                  </a:lnTo>
                  <a:lnTo>
                    <a:pt x="101" y="108"/>
                  </a:lnTo>
                  <a:lnTo>
                    <a:pt x="119" y="78"/>
                  </a:lnTo>
                  <a:lnTo>
                    <a:pt x="140" y="54"/>
                  </a:lnTo>
                  <a:lnTo>
                    <a:pt x="167" y="33"/>
                  </a:lnTo>
                  <a:lnTo>
                    <a:pt x="198" y="18"/>
                  </a:lnTo>
                  <a:lnTo>
                    <a:pt x="229" y="7"/>
                  </a:lnTo>
                  <a:lnTo>
                    <a:pt x="262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160"/>
            <p:cNvSpPr>
              <a:spLocks noEditPoints="1"/>
            </p:cNvSpPr>
            <p:nvPr/>
          </p:nvSpPr>
          <p:spPr bwMode="auto">
            <a:xfrm>
              <a:off x="4998492" y="1900986"/>
              <a:ext cx="922228" cy="1056210"/>
            </a:xfrm>
            <a:custGeom>
              <a:avLst/>
              <a:gdLst>
                <a:gd name="T0" fmla="*/ 294 w 501"/>
                <a:gd name="T1" fmla="*/ 302 h 573"/>
                <a:gd name="T2" fmla="*/ 237 w 501"/>
                <a:gd name="T3" fmla="*/ 312 h 573"/>
                <a:gd name="T4" fmla="*/ 195 w 501"/>
                <a:gd name="T5" fmla="*/ 332 h 573"/>
                <a:gd name="T6" fmla="*/ 171 w 501"/>
                <a:gd name="T7" fmla="*/ 366 h 573"/>
                <a:gd name="T8" fmla="*/ 172 w 501"/>
                <a:gd name="T9" fmla="*/ 411 h 573"/>
                <a:gd name="T10" fmla="*/ 195 w 501"/>
                <a:gd name="T11" fmla="*/ 442 h 573"/>
                <a:gd name="T12" fmla="*/ 236 w 501"/>
                <a:gd name="T13" fmla="*/ 452 h 573"/>
                <a:gd name="T14" fmla="*/ 291 w 501"/>
                <a:gd name="T15" fmla="*/ 434 h 573"/>
                <a:gd name="T16" fmla="*/ 324 w 501"/>
                <a:gd name="T17" fmla="*/ 390 h 573"/>
                <a:gd name="T18" fmla="*/ 327 w 501"/>
                <a:gd name="T19" fmla="*/ 361 h 573"/>
                <a:gd name="T20" fmla="*/ 252 w 501"/>
                <a:gd name="T21" fmla="*/ 0 h 573"/>
                <a:gd name="T22" fmla="*/ 340 w 501"/>
                <a:gd name="T23" fmla="*/ 10 h 573"/>
                <a:gd name="T24" fmla="*/ 405 w 501"/>
                <a:gd name="T25" fmla="*/ 39 h 573"/>
                <a:gd name="T26" fmla="*/ 450 w 501"/>
                <a:gd name="T27" fmla="*/ 81 h 573"/>
                <a:gd name="T28" fmla="*/ 476 w 501"/>
                <a:gd name="T29" fmla="*/ 138 h 573"/>
                <a:gd name="T30" fmla="*/ 489 w 501"/>
                <a:gd name="T31" fmla="*/ 202 h 573"/>
                <a:gd name="T32" fmla="*/ 491 w 501"/>
                <a:gd name="T33" fmla="*/ 428 h 573"/>
                <a:gd name="T34" fmla="*/ 493 w 501"/>
                <a:gd name="T35" fmla="*/ 503 h 573"/>
                <a:gd name="T36" fmla="*/ 501 w 501"/>
                <a:gd name="T37" fmla="*/ 560 h 573"/>
                <a:gd name="T38" fmla="*/ 337 w 501"/>
                <a:gd name="T39" fmla="*/ 506 h 573"/>
                <a:gd name="T40" fmla="*/ 311 w 501"/>
                <a:gd name="T41" fmla="*/ 529 h 573"/>
                <a:gd name="T42" fmla="*/ 250 w 501"/>
                <a:gd name="T43" fmla="*/ 561 h 573"/>
                <a:gd name="T44" fmla="*/ 177 w 501"/>
                <a:gd name="T45" fmla="*/ 573 h 573"/>
                <a:gd name="T46" fmla="*/ 103 w 501"/>
                <a:gd name="T47" fmla="*/ 558 h 573"/>
                <a:gd name="T48" fmla="*/ 47 w 501"/>
                <a:gd name="T49" fmla="*/ 521 h 573"/>
                <a:gd name="T50" fmla="*/ 13 w 501"/>
                <a:gd name="T51" fmla="*/ 467 h 573"/>
                <a:gd name="T52" fmla="*/ 0 w 501"/>
                <a:gd name="T53" fmla="*/ 405 h 573"/>
                <a:gd name="T54" fmla="*/ 16 w 501"/>
                <a:gd name="T55" fmla="*/ 329 h 573"/>
                <a:gd name="T56" fmla="*/ 59 w 501"/>
                <a:gd name="T57" fmla="*/ 270 h 573"/>
                <a:gd name="T58" fmla="*/ 125 w 501"/>
                <a:gd name="T59" fmla="*/ 228 h 573"/>
                <a:gd name="T60" fmla="*/ 215 w 501"/>
                <a:gd name="T61" fmla="*/ 203 h 573"/>
                <a:gd name="T62" fmla="*/ 322 w 501"/>
                <a:gd name="T63" fmla="*/ 195 h 573"/>
                <a:gd name="T64" fmla="*/ 320 w 501"/>
                <a:gd name="T65" fmla="*/ 177 h 573"/>
                <a:gd name="T66" fmla="*/ 312 w 501"/>
                <a:gd name="T67" fmla="*/ 153 h 573"/>
                <a:gd name="T68" fmla="*/ 291 w 501"/>
                <a:gd name="T69" fmla="*/ 132 h 573"/>
                <a:gd name="T70" fmla="*/ 250 w 501"/>
                <a:gd name="T71" fmla="*/ 119 h 573"/>
                <a:gd name="T72" fmla="*/ 181 w 501"/>
                <a:gd name="T73" fmla="*/ 120 h 573"/>
                <a:gd name="T74" fmla="*/ 103 w 501"/>
                <a:gd name="T75" fmla="*/ 143 h 573"/>
                <a:gd name="T76" fmla="*/ 39 w 501"/>
                <a:gd name="T77" fmla="*/ 49 h 573"/>
                <a:gd name="T78" fmla="*/ 103 w 501"/>
                <a:gd name="T79" fmla="*/ 23 h 573"/>
                <a:gd name="T80" fmla="*/ 195 w 501"/>
                <a:gd name="T81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573">
                  <a:moveTo>
                    <a:pt x="327" y="301"/>
                  </a:moveTo>
                  <a:lnTo>
                    <a:pt x="294" y="302"/>
                  </a:lnTo>
                  <a:lnTo>
                    <a:pt x="265" y="306"/>
                  </a:lnTo>
                  <a:lnTo>
                    <a:pt x="237" y="312"/>
                  </a:lnTo>
                  <a:lnTo>
                    <a:pt x="215" y="320"/>
                  </a:lnTo>
                  <a:lnTo>
                    <a:pt x="195" y="332"/>
                  </a:lnTo>
                  <a:lnTo>
                    <a:pt x="181" y="346"/>
                  </a:lnTo>
                  <a:lnTo>
                    <a:pt x="171" y="366"/>
                  </a:lnTo>
                  <a:lnTo>
                    <a:pt x="169" y="387"/>
                  </a:lnTo>
                  <a:lnTo>
                    <a:pt x="172" y="411"/>
                  </a:lnTo>
                  <a:lnTo>
                    <a:pt x="181" y="429"/>
                  </a:lnTo>
                  <a:lnTo>
                    <a:pt x="195" y="442"/>
                  </a:lnTo>
                  <a:lnTo>
                    <a:pt x="213" y="451"/>
                  </a:lnTo>
                  <a:lnTo>
                    <a:pt x="236" y="452"/>
                  </a:lnTo>
                  <a:lnTo>
                    <a:pt x="265" y="447"/>
                  </a:lnTo>
                  <a:lnTo>
                    <a:pt x="291" y="434"/>
                  </a:lnTo>
                  <a:lnTo>
                    <a:pt x="311" y="415"/>
                  </a:lnTo>
                  <a:lnTo>
                    <a:pt x="324" y="390"/>
                  </a:lnTo>
                  <a:lnTo>
                    <a:pt x="327" y="376"/>
                  </a:lnTo>
                  <a:lnTo>
                    <a:pt x="327" y="361"/>
                  </a:lnTo>
                  <a:lnTo>
                    <a:pt x="327" y="301"/>
                  </a:lnTo>
                  <a:close/>
                  <a:moveTo>
                    <a:pt x="252" y="0"/>
                  </a:moveTo>
                  <a:lnTo>
                    <a:pt x="299" y="3"/>
                  </a:lnTo>
                  <a:lnTo>
                    <a:pt x="340" y="10"/>
                  </a:lnTo>
                  <a:lnTo>
                    <a:pt x="374" y="23"/>
                  </a:lnTo>
                  <a:lnTo>
                    <a:pt x="405" y="39"/>
                  </a:lnTo>
                  <a:lnTo>
                    <a:pt x="429" y="58"/>
                  </a:lnTo>
                  <a:lnTo>
                    <a:pt x="450" y="81"/>
                  </a:lnTo>
                  <a:lnTo>
                    <a:pt x="465" y="109"/>
                  </a:lnTo>
                  <a:lnTo>
                    <a:pt x="476" y="138"/>
                  </a:lnTo>
                  <a:lnTo>
                    <a:pt x="484" y="169"/>
                  </a:lnTo>
                  <a:lnTo>
                    <a:pt x="489" y="202"/>
                  </a:lnTo>
                  <a:lnTo>
                    <a:pt x="491" y="237"/>
                  </a:lnTo>
                  <a:lnTo>
                    <a:pt x="491" y="428"/>
                  </a:lnTo>
                  <a:lnTo>
                    <a:pt x="491" y="467"/>
                  </a:lnTo>
                  <a:lnTo>
                    <a:pt x="493" y="503"/>
                  </a:lnTo>
                  <a:lnTo>
                    <a:pt x="496" y="534"/>
                  </a:lnTo>
                  <a:lnTo>
                    <a:pt x="501" y="560"/>
                  </a:lnTo>
                  <a:lnTo>
                    <a:pt x="348" y="560"/>
                  </a:lnTo>
                  <a:lnTo>
                    <a:pt x="337" y="506"/>
                  </a:lnTo>
                  <a:lnTo>
                    <a:pt x="333" y="506"/>
                  </a:lnTo>
                  <a:lnTo>
                    <a:pt x="311" y="529"/>
                  </a:lnTo>
                  <a:lnTo>
                    <a:pt x="281" y="548"/>
                  </a:lnTo>
                  <a:lnTo>
                    <a:pt x="250" y="561"/>
                  </a:lnTo>
                  <a:lnTo>
                    <a:pt x="215" y="569"/>
                  </a:lnTo>
                  <a:lnTo>
                    <a:pt x="177" y="573"/>
                  </a:lnTo>
                  <a:lnTo>
                    <a:pt x="138" y="569"/>
                  </a:lnTo>
                  <a:lnTo>
                    <a:pt x="103" y="558"/>
                  </a:lnTo>
                  <a:lnTo>
                    <a:pt x="73" y="542"/>
                  </a:lnTo>
                  <a:lnTo>
                    <a:pt x="47" y="521"/>
                  </a:lnTo>
                  <a:lnTo>
                    <a:pt x="28" y="496"/>
                  </a:lnTo>
                  <a:lnTo>
                    <a:pt x="13" y="467"/>
                  </a:lnTo>
                  <a:lnTo>
                    <a:pt x="3" y="438"/>
                  </a:lnTo>
                  <a:lnTo>
                    <a:pt x="0" y="405"/>
                  </a:lnTo>
                  <a:lnTo>
                    <a:pt x="5" y="364"/>
                  </a:lnTo>
                  <a:lnTo>
                    <a:pt x="16" y="329"/>
                  </a:lnTo>
                  <a:lnTo>
                    <a:pt x="34" y="296"/>
                  </a:lnTo>
                  <a:lnTo>
                    <a:pt x="59" y="270"/>
                  </a:lnTo>
                  <a:lnTo>
                    <a:pt x="88" y="247"/>
                  </a:lnTo>
                  <a:lnTo>
                    <a:pt x="125" y="228"/>
                  </a:lnTo>
                  <a:lnTo>
                    <a:pt x="168" y="213"/>
                  </a:lnTo>
                  <a:lnTo>
                    <a:pt x="215" y="203"/>
                  </a:lnTo>
                  <a:lnTo>
                    <a:pt x="265" y="197"/>
                  </a:lnTo>
                  <a:lnTo>
                    <a:pt x="322" y="195"/>
                  </a:lnTo>
                  <a:lnTo>
                    <a:pt x="322" y="189"/>
                  </a:lnTo>
                  <a:lnTo>
                    <a:pt x="320" y="177"/>
                  </a:lnTo>
                  <a:lnTo>
                    <a:pt x="317" y="164"/>
                  </a:lnTo>
                  <a:lnTo>
                    <a:pt x="312" y="153"/>
                  </a:lnTo>
                  <a:lnTo>
                    <a:pt x="302" y="141"/>
                  </a:lnTo>
                  <a:lnTo>
                    <a:pt x="291" y="132"/>
                  </a:lnTo>
                  <a:lnTo>
                    <a:pt x="273" y="123"/>
                  </a:lnTo>
                  <a:lnTo>
                    <a:pt x="250" y="119"/>
                  </a:lnTo>
                  <a:lnTo>
                    <a:pt x="223" y="117"/>
                  </a:lnTo>
                  <a:lnTo>
                    <a:pt x="181" y="120"/>
                  </a:lnTo>
                  <a:lnTo>
                    <a:pt x="138" y="130"/>
                  </a:lnTo>
                  <a:lnTo>
                    <a:pt x="103" y="143"/>
                  </a:lnTo>
                  <a:lnTo>
                    <a:pt x="72" y="158"/>
                  </a:lnTo>
                  <a:lnTo>
                    <a:pt x="39" y="49"/>
                  </a:lnTo>
                  <a:lnTo>
                    <a:pt x="67" y="36"/>
                  </a:lnTo>
                  <a:lnTo>
                    <a:pt x="103" y="23"/>
                  </a:lnTo>
                  <a:lnTo>
                    <a:pt x="145" y="11"/>
                  </a:lnTo>
                  <a:lnTo>
                    <a:pt x="195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161"/>
            <p:cNvSpPr/>
            <p:nvPr/>
          </p:nvSpPr>
          <p:spPr bwMode="auto">
            <a:xfrm>
              <a:off x="6204483" y="1900986"/>
              <a:ext cx="969527" cy="1032561"/>
            </a:xfrm>
            <a:custGeom>
              <a:avLst/>
              <a:gdLst>
                <a:gd name="T0" fmla="*/ 327 w 522"/>
                <a:gd name="T1" fmla="*/ 0 h 559"/>
                <a:gd name="T2" fmla="*/ 362 w 522"/>
                <a:gd name="T3" fmla="*/ 2 h 559"/>
                <a:gd name="T4" fmla="*/ 397 w 522"/>
                <a:gd name="T5" fmla="*/ 10 h 559"/>
                <a:gd name="T6" fmla="*/ 427 w 522"/>
                <a:gd name="T7" fmla="*/ 25 h 559"/>
                <a:gd name="T8" fmla="*/ 453 w 522"/>
                <a:gd name="T9" fmla="*/ 44 h 559"/>
                <a:gd name="T10" fmla="*/ 478 w 522"/>
                <a:gd name="T11" fmla="*/ 70 h 559"/>
                <a:gd name="T12" fmla="*/ 496 w 522"/>
                <a:gd name="T13" fmla="*/ 103 h 559"/>
                <a:gd name="T14" fmla="*/ 510 w 522"/>
                <a:gd name="T15" fmla="*/ 140 h 559"/>
                <a:gd name="T16" fmla="*/ 518 w 522"/>
                <a:gd name="T17" fmla="*/ 186 h 559"/>
                <a:gd name="T18" fmla="*/ 522 w 522"/>
                <a:gd name="T19" fmla="*/ 236 h 559"/>
                <a:gd name="T20" fmla="*/ 522 w 522"/>
                <a:gd name="T21" fmla="*/ 559 h 559"/>
                <a:gd name="T22" fmla="*/ 353 w 522"/>
                <a:gd name="T23" fmla="*/ 559 h 559"/>
                <a:gd name="T24" fmla="*/ 353 w 522"/>
                <a:gd name="T25" fmla="*/ 256 h 559"/>
                <a:gd name="T26" fmla="*/ 351 w 522"/>
                <a:gd name="T27" fmla="*/ 227 h 559"/>
                <a:gd name="T28" fmla="*/ 346 w 522"/>
                <a:gd name="T29" fmla="*/ 202 h 559"/>
                <a:gd name="T30" fmla="*/ 338 w 522"/>
                <a:gd name="T31" fmla="*/ 179 h 559"/>
                <a:gd name="T32" fmla="*/ 325 w 522"/>
                <a:gd name="T33" fmla="*/ 162 h 559"/>
                <a:gd name="T34" fmla="*/ 310 w 522"/>
                <a:gd name="T35" fmla="*/ 149 h 559"/>
                <a:gd name="T36" fmla="*/ 291 w 522"/>
                <a:gd name="T37" fmla="*/ 140 h 559"/>
                <a:gd name="T38" fmla="*/ 267 w 522"/>
                <a:gd name="T39" fmla="*/ 137 h 559"/>
                <a:gd name="T40" fmla="*/ 241 w 522"/>
                <a:gd name="T41" fmla="*/ 140 h 559"/>
                <a:gd name="T42" fmla="*/ 219 w 522"/>
                <a:gd name="T43" fmla="*/ 150 h 559"/>
                <a:gd name="T44" fmla="*/ 202 w 522"/>
                <a:gd name="T45" fmla="*/ 165 h 559"/>
                <a:gd name="T46" fmla="*/ 189 w 522"/>
                <a:gd name="T47" fmla="*/ 183 h 559"/>
                <a:gd name="T48" fmla="*/ 179 w 522"/>
                <a:gd name="T49" fmla="*/ 201 h 559"/>
                <a:gd name="T50" fmla="*/ 174 w 522"/>
                <a:gd name="T51" fmla="*/ 220 h 559"/>
                <a:gd name="T52" fmla="*/ 174 w 522"/>
                <a:gd name="T53" fmla="*/ 243 h 559"/>
                <a:gd name="T54" fmla="*/ 174 w 522"/>
                <a:gd name="T55" fmla="*/ 559 h 559"/>
                <a:gd name="T56" fmla="*/ 3 w 522"/>
                <a:gd name="T57" fmla="*/ 559 h 559"/>
                <a:gd name="T58" fmla="*/ 3 w 522"/>
                <a:gd name="T59" fmla="*/ 186 h 559"/>
                <a:gd name="T60" fmla="*/ 3 w 522"/>
                <a:gd name="T61" fmla="*/ 122 h 559"/>
                <a:gd name="T62" fmla="*/ 2 w 522"/>
                <a:gd name="T63" fmla="*/ 64 h 559"/>
                <a:gd name="T64" fmla="*/ 0 w 522"/>
                <a:gd name="T65" fmla="*/ 12 h 559"/>
                <a:gd name="T66" fmla="*/ 146 w 522"/>
                <a:gd name="T67" fmla="*/ 12 h 559"/>
                <a:gd name="T68" fmla="*/ 154 w 522"/>
                <a:gd name="T69" fmla="*/ 88 h 559"/>
                <a:gd name="T70" fmla="*/ 158 w 522"/>
                <a:gd name="T71" fmla="*/ 88 h 559"/>
                <a:gd name="T72" fmla="*/ 169 w 522"/>
                <a:gd name="T73" fmla="*/ 72 h 559"/>
                <a:gd name="T74" fmla="*/ 185 w 522"/>
                <a:gd name="T75" fmla="*/ 56 h 559"/>
                <a:gd name="T76" fmla="*/ 205 w 522"/>
                <a:gd name="T77" fmla="*/ 38 h 559"/>
                <a:gd name="T78" fmla="*/ 229 w 522"/>
                <a:gd name="T79" fmla="*/ 23 h 559"/>
                <a:gd name="T80" fmla="*/ 257 w 522"/>
                <a:gd name="T81" fmla="*/ 12 h 559"/>
                <a:gd name="T82" fmla="*/ 289 w 522"/>
                <a:gd name="T83" fmla="*/ 2 h 559"/>
                <a:gd name="T84" fmla="*/ 327 w 522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2" h="559">
                  <a:moveTo>
                    <a:pt x="327" y="0"/>
                  </a:moveTo>
                  <a:lnTo>
                    <a:pt x="362" y="2"/>
                  </a:lnTo>
                  <a:lnTo>
                    <a:pt x="397" y="10"/>
                  </a:lnTo>
                  <a:lnTo>
                    <a:pt x="427" y="25"/>
                  </a:lnTo>
                  <a:lnTo>
                    <a:pt x="453" y="44"/>
                  </a:lnTo>
                  <a:lnTo>
                    <a:pt x="478" y="70"/>
                  </a:lnTo>
                  <a:lnTo>
                    <a:pt x="496" y="103"/>
                  </a:lnTo>
                  <a:lnTo>
                    <a:pt x="510" y="140"/>
                  </a:lnTo>
                  <a:lnTo>
                    <a:pt x="518" y="186"/>
                  </a:lnTo>
                  <a:lnTo>
                    <a:pt x="522" y="236"/>
                  </a:lnTo>
                  <a:lnTo>
                    <a:pt x="522" y="559"/>
                  </a:lnTo>
                  <a:lnTo>
                    <a:pt x="353" y="559"/>
                  </a:lnTo>
                  <a:lnTo>
                    <a:pt x="353" y="256"/>
                  </a:lnTo>
                  <a:lnTo>
                    <a:pt x="351" y="227"/>
                  </a:lnTo>
                  <a:lnTo>
                    <a:pt x="346" y="202"/>
                  </a:lnTo>
                  <a:lnTo>
                    <a:pt x="338" y="179"/>
                  </a:lnTo>
                  <a:lnTo>
                    <a:pt x="325" y="162"/>
                  </a:lnTo>
                  <a:lnTo>
                    <a:pt x="310" y="149"/>
                  </a:lnTo>
                  <a:lnTo>
                    <a:pt x="291" y="140"/>
                  </a:lnTo>
                  <a:lnTo>
                    <a:pt x="267" y="137"/>
                  </a:lnTo>
                  <a:lnTo>
                    <a:pt x="241" y="140"/>
                  </a:lnTo>
                  <a:lnTo>
                    <a:pt x="219" y="150"/>
                  </a:lnTo>
                  <a:lnTo>
                    <a:pt x="202" y="165"/>
                  </a:lnTo>
                  <a:lnTo>
                    <a:pt x="189" y="183"/>
                  </a:lnTo>
                  <a:lnTo>
                    <a:pt x="179" y="201"/>
                  </a:lnTo>
                  <a:lnTo>
                    <a:pt x="174" y="220"/>
                  </a:lnTo>
                  <a:lnTo>
                    <a:pt x="174" y="243"/>
                  </a:lnTo>
                  <a:lnTo>
                    <a:pt x="174" y="559"/>
                  </a:lnTo>
                  <a:lnTo>
                    <a:pt x="3" y="559"/>
                  </a:lnTo>
                  <a:lnTo>
                    <a:pt x="3" y="186"/>
                  </a:lnTo>
                  <a:lnTo>
                    <a:pt x="3" y="122"/>
                  </a:lnTo>
                  <a:lnTo>
                    <a:pt x="2" y="64"/>
                  </a:lnTo>
                  <a:lnTo>
                    <a:pt x="0" y="12"/>
                  </a:lnTo>
                  <a:lnTo>
                    <a:pt x="146" y="12"/>
                  </a:lnTo>
                  <a:lnTo>
                    <a:pt x="154" y="88"/>
                  </a:lnTo>
                  <a:lnTo>
                    <a:pt x="158" y="88"/>
                  </a:lnTo>
                  <a:lnTo>
                    <a:pt x="169" y="72"/>
                  </a:lnTo>
                  <a:lnTo>
                    <a:pt x="185" y="56"/>
                  </a:lnTo>
                  <a:lnTo>
                    <a:pt x="205" y="38"/>
                  </a:lnTo>
                  <a:lnTo>
                    <a:pt x="229" y="23"/>
                  </a:lnTo>
                  <a:lnTo>
                    <a:pt x="257" y="12"/>
                  </a:lnTo>
                  <a:lnTo>
                    <a:pt x="289" y="2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3" name="Rectangle 162"/>
            <p:cNvSpPr>
              <a:spLocks noChangeArrowheads="1"/>
            </p:cNvSpPr>
            <p:nvPr/>
          </p:nvSpPr>
          <p:spPr bwMode="auto">
            <a:xfrm>
              <a:off x="7481418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163"/>
            <p:cNvSpPr/>
            <p:nvPr/>
          </p:nvSpPr>
          <p:spPr bwMode="auto">
            <a:xfrm>
              <a:off x="8096239" y="1900986"/>
              <a:ext cx="969527" cy="1032561"/>
            </a:xfrm>
            <a:custGeom>
              <a:avLst/>
              <a:gdLst>
                <a:gd name="T0" fmla="*/ 328 w 523"/>
                <a:gd name="T1" fmla="*/ 0 h 559"/>
                <a:gd name="T2" fmla="*/ 364 w 523"/>
                <a:gd name="T3" fmla="*/ 2 h 559"/>
                <a:gd name="T4" fmla="*/ 398 w 523"/>
                <a:gd name="T5" fmla="*/ 10 h 559"/>
                <a:gd name="T6" fmla="*/ 429 w 523"/>
                <a:gd name="T7" fmla="*/ 25 h 559"/>
                <a:gd name="T8" fmla="*/ 455 w 523"/>
                <a:gd name="T9" fmla="*/ 44 h 559"/>
                <a:gd name="T10" fmla="*/ 479 w 523"/>
                <a:gd name="T11" fmla="*/ 70 h 559"/>
                <a:gd name="T12" fmla="*/ 497 w 523"/>
                <a:gd name="T13" fmla="*/ 103 h 559"/>
                <a:gd name="T14" fmla="*/ 512 w 523"/>
                <a:gd name="T15" fmla="*/ 140 h 559"/>
                <a:gd name="T16" fmla="*/ 520 w 523"/>
                <a:gd name="T17" fmla="*/ 186 h 559"/>
                <a:gd name="T18" fmla="*/ 523 w 523"/>
                <a:gd name="T19" fmla="*/ 236 h 559"/>
                <a:gd name="T20" fmla="*/ 523 w 523"/>
                <a:gd name="T21" fmla="*/ 559 h 559"/>
                <a:gd name="T22" fmla="*/ 354 w 523"/>
                <a:gd name="T23" fmla="*/ 559 h 559"/>
                <a:gd name="T24" fmla="*/ 354 w 523"/>
                <a:gd name="T25" fmla="*/ 256 h 559"/>
                <a:gd name="T26" fmla="*/ 353 w 523"/>
                <a:gd name="T27" fmla="*/ 227 h 559"/>
                <a:gd name="T28" fmla="*/ 348 w 523"/>
                <a:gd name="T29" fmla="*/ 202 h 559"/>
                <a:gd name="T30" fmla="*/ 340 w 523"/>
                <a:gd name="T31" fmla="*/ 179 h 559"/>
                <a:gd name="T32" fmla="*/ 327 w 523"/>
                <a:gd name="T33" fmla="*/ 162 h 559"/>
                <a:gd name="T34" fmla="*/ 312 w 523"/>
                <a:gd name="T35" fmla="*/ 149 h 559"/>
                <a:gd name="T36" fmla="*/ 292 w 523"/>
                <a:gd name="T37" fmla="*/ 140 h 559"/>
                <a:gd name="T38" fmla="*/ 268 w 523"/>
                <a:gd name="T39" fmla="*/ 137 h 559"/>
                <a:gd name="T40" fmla="*/ 242 w 523"/>
                <a:gd name="T41" fmla="*/ 140 h 559"/>
                <a:gd name="T42" fmla="*/ 221 w 523"/>
                <a:gd name="T43" fmla="*/ 150 h 559"/>
                <a:gd name="T44" fmla="*/ 203 w 523"/>
                <a:gd name="T45" fmla="*/ 165 h 559"/>
                <a:gd name="T46" fmla="*/ 190 w 523"/>
                <a:gd name="T47" fmla="*/ 183 h 559"/>
                <a:gd name="T48" fmla="*/ 180 w 523"/>
                <a:gd name="T49" fmla="*/ 201 h 559"/>
                <a:gd name="T50" fmla="*/ 175 w 523"/>
                <a:gd name="T51" fmla="*/ 220 h 559"/>
                <a:gd name="T52" fmla="*/ 175 w 523"/>
                <a:gd name="T53" fmla="*/ 243 h 559"/>
                <a:gd name="T54" fmla="*/ 175 w 523"/>
                <a:gd name="T55" fmla="*/ 559 h 559"/>
                <a:gd name="T56" fmla="*/ 5 w 523"/>
                <a:gd name="T57" fmla="*/ 559 h 559"/>
                <a:gd name="T58" fmla="*/ 5 w 523"/>
                <a:gd name="T59" fmla="*/ 186 h 559"/>
                <a:gd name="T60" fmla="*/ 5 w 523"/>
                <a:gd name="T61" fmla="*/ 122 h 559"/>
                <a:gd name="T62" fmla="*/ 3 w 523"/>
                <a:gd name="T63" fmla="*/ 64 h 559"/>
                <a:gd name="T64" fmla="*/ 0 w 523"/>
                <a:gd name="T65" fmla="*/ 12 h 559"/>
                <a:gd name="T66" fmla="*/ 148 w 523"/>
                <a:gd name="T67" fmla="*/ 12 h 559"/>
                <a:gd name="T68" fmla="*/ 156 w 523"/>
                <a:gd name="T69" fmla="*/ 88 h 559"/>
                <a:gd name="T70" fmla="*/ 159 w 523"/>
                <a:gd name="T71" fmla="*/ 88 h 559"/>
                <a:gd name="T72" fmla="*/ 171 w 523"/>
                <a:gd name="T73" fmla="*/ 72 h 559"/>
                <a:gd name="T74" fmla="*/ 187 w 523"/>
                <a:gd name="T75" fmla="*/ 56 h 559"/>
                <a:gd name="T76" fmla="*/ 206 w 523"/>
                <a:gd name="T77" fmla="*/ 38 h 559"/>
                <a:gd name="T78" fmla="*/ 231 w 523"/>
                <a:gd name="T79" fmla="*/ 23 h 559"/>
                <a:gd name="T80" fmla="*/ 258 w 523"/>
                <a:gd name="T81" fmla="*/ 12 h 559"/>
                <a:gd name="T82" fmla="*/ 291 w 523"/>
                <a:gd name="T83" fmla="*/ 2 h 559"/>
                <a:gd name="T84" fmla="*/ 328 w 523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3" h="559">
                  <a:moveTo>
                    <a:pt x="328" y="0"/>
                  </a:moveTo>
                  <a:lnTo>
                    <a:pt x="364" y="2"/>
                  </a:lnTo>
                  <a:lnTo>
                    <a:pt x="398" y="10"/>
                  </a:lnTo>
                  <a:lnTo>
                    <a:pt x="429" y="25"/>
                  </a:lnTo>
                  <a:lnTo>
                    <a:pt x="455" y="44"/>
                  </a:lnTo>
                  <a:lnTo>
                    <a:pt x="479" y="70"/>
                  </a:lnTo>
                  <a:lnTo>
                    <a:pt x="497" y="103"/>
                  </a:lnTo>
                  <a:lnTo>
                    <a:pt x="512" y="140"/>
                  </a:lnTo>
                  <a:lnTo>
                    <a:pt x="520" y="186"/>
                  </a:lnTo>
                  <a:lnTo>
                    <a:pt x="523" y="236"/>
                  </a:lnTo>
                  <a:lnTo>
                    <a:pt x="523" y="559"/>
                  </a:lnTo>
                  <a:lnTo>
                    <a:pt x="354" y="559"/>
                  </a:lnTo>
                  <a:lnTo>
                    <a:pt x="354" y="256"/>
                  </a:lnTo>
                  <a:lnTo>
                    <a:pt x="353" y="227"/>
                  </a:lnTo>
                  <a:lnTo>
                    <a:pt x="348" y="202"/>
                  </a:lnTo>
                  <a:lnTo>
                    <a:pt x="340" y="179"/>
                  </a:lnTo>
                  <a:lnTo>
                    <a:pt x="327" y="162"/>
                  </a:lnTo>
                  <a:lnTo>
                    <a:pt x="312" y="149"/>
                  </a:lnTo>
                  <a:lnTo>
                    <a:pt x="292" y="140"/>
                  </a:lnTo>
                  <a:lnTo>
                    <a:pt x="268" y="137"/>
                  </a:lnTo>
                  <a:lnTo>
                    <a:pt x="242" y="140"/>
                  </a:lnTo>
                  <a:lnTo>
                    <a:pt x="221" y="150"/>
                  </a:lnTo>
                  <a:lnTo>
                    <a:pt x="203" y="165"/>
                  </a:lnTo>
                  <a:lnTo>
                    <a:pt x="190" y="183"/>
                  </a:lnTo>
                  <a:lnTo>
                    <a:pt x="180" y="201"/>
                  </a:lnTo>
                  <a:lnTo>
                    <a:pt x="175" y="220"/>
                  </a:lnTo>
                  <a:lnTo>
                    <a:pt x="175" y="243"/>
                  </a:lnTo>
                  <a:lnTo>
                    <a:pt x="175" y="559"/>
                  </a:lnTo>
                  <a:lnTo>
                    <a:pt x="5" y="559"/>
                  </a:lnTo>
                  <a:lnTo>
                    <a:pt x="5" y="186"/>
                  </a:lnTo>
                  <a:lnTo>
                    <a:pt x="5" y="122"/>
                  </a:lnTo>
                  <a:lnTo>
                    <a:pt x="3" y="64"/>
                  </a:lnTo>
                  <a:lnTo>
                    <a:pt x="0" y="12"/>
                  </a:lnTo>
                  <a:lnTo>
                    <a:pt x="148" y="12"/>
                  </a:lnTo>
                  <a:lnTo>
                    <a:pt x="156" y="88"/>
                  </a:lnTo>
                  <a:lnTo>
                    <a:pt x="159" y="88"/>
                  </a:lnTo>
                  <a:lnTo>
                    <a:pt x="171" y="72"/>
                  </a:lnTo>
                  <a:lnTo>
                    <a:pt x="187" y="56"/>
                  </a:lnTo>
                  <a:lnTo>
                    <a:pt x="206" y="38"/>
                  </a:lnTo>
                  <a:lnTo>
                    <a:pt x="231" y="23"/>
                  </a:lnTo>
                  <a:lnTo>
                    <a:pt x="258" y="12"/>
                  </a:lnTo>
                  <a:lnTo>
                    <a:pt x="291" y="2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" name="Rectangle 164"/>
            <p:cNvSpPr>
              <a:spLocks noChangeArrowheads="1"/>
            </p:cNvSpPr>
            <p:nvPr/>
          </p:nvSpPr>
          <p:spPr bwMode="auto">
            <a:xfrm>
              <a:off x="9373173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165"/>
            <p:cNvSpPr>
              <a:spLocks noEditPoints="1"/>
            </p:cNvSpPr>
            <p:nvPr/>
          </p:nvSpPr>
          <p:spPr bwMode="auto">
            <a:xfrm>
              <a:off x="4344257" y="3256718"/>
              <a:ext cx="189176" cy="299522"/>
            </a:xfrm>
            <a:custGeom>
              <a:avLst/>
              <a:gdLst>
                <a:gd name="T0" fmla="*/ 42 w 101"/>
                <a:gd name="T1" fmla="*/ 16 h 162"/>
                <a:gd name="T2" fmla="*/ 36 w 101"/>
                <a:gd name="T3" fmla="*/ 18 h 162"/>
                <a:gd name="T4" fmla="*/ 31 w 101"/>
                <a:gd name="T5" fmla="*/ 18 h 162"/>
                <a:gd name="T6" fmla="*/ 27 w 101"/>
                <a:gd name="T7" fmla="*/ 19 h 162"/>
                <a:gd name="T8" fmla="*/ 27 w 101"/>
                <a:gd name="T9" fmla="*/ 81 h 162"/>
                <a:gd name="T10" fmla="*/ 34 w 101"/>
                <a:gd name="T11" fmla="*/ 81 h 162"/>
                <a:gd name="T12" fmla="*/ 52 w 101"/>
                <a:gd name="T13" fmla="*/ 81 h 162"/>
                <a:gd name="T14" fmla="*/ 65 w 101"/>
                <a:gd name="T15" fmla="*/ 75 h 162"/>
                <a:gd name="T16" fmla="*/ 71 w 101"/>
                <a:gd name="T17" fmla="*/ 63 h 162"/>
                <a:gd name="T18" fmla="*/ 73 w 101"/>
                <a:gd name="T19" fmla="*/ 48 h 162"/>
                <a:gd name="T20" fmla="*/ 71 w 101"/>
                <a:gd name="T21" fmla="*/ 35 h 162"/>
                <a:gd name="T22" fmla="*/ 66 w 101"/>
                <a:gd name="T23" fmla="*/ 24 h 162"/>
                <a:gd name="T24" fmla="*/ 57 w 101"/>
                <a:gd name="T25" fmla="*/ 19 h 162"/>
                <a:gd name="T26" fmla="*/ 42 w 101"/>
                <a:gd name="T27" fmla="*/ 16 h 162"/>
                <a:gd name="T28" fmla="*/ 44 w 101"/>
                <a:gd name="T29" fmla="*/ 0 h 162"/>
                <a:gd name="T30" fmla="*/ 65 w 101"/>
                <a:gd name="T31" fmla="*/ 1 h 162"/>
                <a:gd name="T32" fmla="*/ 81 w 101"/>
                <a:gd name="T33" fmla="*/ 9 h 162"/>
                <a:gd name="T34" fmla="*/ 92 w 101"/>
                <a:gd name="T35" fmla="*/ 19 h 162"/>
                <a:gd name="T36" fmla="*/ 99 w 101"/>
                <a:gd name="T37" fmla="*/ 34 h 162"/>
                <a:gd name="T38" fmla="*/ 101 w 101"/>
                <a:gd name="T39" fmla="*/ 50 h 162"/>
                <a:gd name="T40" fmla="*/ 99 w 101"/>
                <a:gd name="T41" fmla="*/ 63 h 162"/>
                <a:gd name="T42" fmla="*/ 94 w 101"/>
                <a:gd name="T43" fmla="*/ 76 h 162"/>
                <a:gd name="T44" fmla="*/ 86 w 101"/>
                <a:gd name="T45" fmla="*/ 86 h 162"/>
                <a:gd name="T46" fmla="*/ 73 w 101"/>
                <a:gd name="T47" fmla="*/ 94 h 162"/>
                <a:gd name="T48" fmla="*/ 55 w 101"/>
                <a:gd name="T49" fmla="*/ 99 h 162"/>
                <a:gd name="T50" fmla="*/ 34 w 101"/>
                <a:gd name="T51" fmla="*/ 99 h 162"/>
                <a:gd name="T52" fmla="*/ 27 w 101"/>
                <a:gd name="T53" fmla="*/ 99 h 162"/>
                <a:gd name="T54" fmla="*/ 27 w 101"/>
                <a:gd name="T55" fmla="*/ 162 h 162"/>
                <a:gd name="T56" fmla="*/ 0 w 101"/>
                <a:gd name="T57" fmla="*/ 162 h 162"/>
                <a:gd name="T58" fmla="*/ 0 w 101"/>
                <a:gd name="T59" fmla="*/ 8 h 162"/>
                <a:gd name="T60" fmla="*/ 18 w 101"/>
                <a:gd name="T61" fmla="*/ 1 h 162"/>
                <a:gd name="T62" fmla="*/ 44 w 101"/>
                <a:gd name="T6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62">
                  <a:moveTo>
                    <a:pt x="42" y="16"/>
                  </a:moveTo>
                  <a:lnTo>
                    <a:pt x="36" y="18"/>
                  </a:lnTo>
                  <a:lnTo>
                    <a:pt x="31" y="18"/>
                  </a:lnTo>
                  <a:lnTo>
                    <a:pt x="27" y="19"/>
                  </a:lnTo>
                  <a:lnTo>
                    <a:pt x="27" y="81"/>
                  </a:lnTo>
                  <a:lnTo>
                    <a:pt x="34" y="81"/>
                  </a:lnTo>
                  <a:lnTo>
                    <a:pt x="52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3" y="48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2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9"/>
                  </a:lnTo>
                  <a:lnTo>
                    <a:pt x="92" y="19"/>
                  </a:lnTo>
                  <a:lnTo>
                    <a:pt x="99" y="34"/>
                  </a:lnTo>
                  <a:lnTo>
                    <a:pt x="101" y="50"/>
                  </a:lnTo>
                  <a:lnTo>
                    <a:pt x="99" y="63"/>
                  </a:lnTo>
                  <a:lnTo>
                    <a:pt x="94" y="76"/>
                  </a:lnTo>
                  <a:lnTo>
                    <a:pt x="86" y="86"/>
                  </a:lnTo>
                  <a:lnTo>
                    <a:pt x="73" y="94"/>
                  </a:lnTo>
                  <a:lnTo>
                    <a:pt x="55" y="99"/>
                  </a:lnTo>
                  <a:lnTo>
                    <a:pt x="34" y="99"/>
                  </a:lnTo>
                  <a:lnTo>
                    <a:pt x="27" y="99"/>
                  </a:lnTo>
                  <a:lnTo>
                    <a:pt x="27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166"/>
            <p:cNvSpPr>
              <a:spLocks noEditPoints="1"/>
            </p:cNvSpPr>
            <p:nvPr/>
          </p:nvSpPr>
          <p:spPr bwMode="auto">
            <a:xfrm>
              <a:off x="4596491" y="3256718"/>
              <a:ext cx="220705" cy="299522"/>
            </a:xfrm>
            <a:custGeom>
              <a:avLst/>
              <a:gdLst>
                <a:gd name="T0" fmla="*/ 59 w 119"/>
                <a:gd name="T1" fmla="*/ 19 h 164"/>
                <a:gd name="T2" fmla="*/ 47 w 119"/>
                <a:gd name="T3" fmla="*/ 22 h 164"/>
                <a:gd name="T4" fmla="*/ 38 w 119"/>
                <a:gd name="T5" fmla="*/ 32 h 164"/>
                <a:gd name="T6" fmla="*/ 33 w 119"/>
                <a:gd name="T7" fmla="*/ 47 h 164"/>
                <a:gd name="T8" fmla="*/ 30 w 119"/>
                <a:gd name="T9" fmla="*/ 63 h 164"/>
                <a:gd name="T10" fmla="*/ 30 w 119"/>
                <a:gd name="T11" fmla="*/ 81 h 164"/>
                <a:gd name="T12" fmla="*/ 30 w 119"/>
                <a:gd name="T13" fmla="*/ 99 h 164"/>
                <a:gd name="T14" fmla="*/ 33 w 119"/>
                <a:gd name="T15" fmla="*/ 115 h 164"/>
                <a:gd name="T16" fmla="*/ 38 w 119"/>
                <a:gd name="T17" fmla="*/ 130 h 164"/>
                <a:gd name="T18" fmla="*/ 47 w 119"/>
                <a:gd name="T19" fmla="*/ 140 h 164"/>
                <a:gd name="T20" fmla="*/ 59 w 119"/>
                <a:gd name="T21" fmla="*/ 143 h 164"/>
                <a:gd name="T22" fmla="*/ 72 w 119"/>
                <a:gd name="T23" fmla="*/ 140 h 164"/>
                <a:gd name="T24" fmla="*/ 82 w 119"/>
                <a:gd name="T25" fmla="*/ 130 h 164"/>
                <a:gd name="T26" fmla="*/ 85 w 119"/>
                <a:gd name="T27" fmla="*/ 115 h 164"/>
                <a:gd name="T28" fmla="*/ 88 w 119"/>
                <a:gd name="T29" fmla="*/ 99 h 164"/>
                <a:gd name="T30" fmla="*/ 90 w 119"/>
                <a:gd name="T31" fmla="*/ 81 h 164"/>
                <a:gd name="T32" fmla="*/ 88 w 119"/>
                <a:gd name="T33" fmla="*/ 63 h 164"/>
                <a:gd name="T34" fmla="*/ 85 w 119"/>
                <a:gd name="T35" fmla="*/ 47 h 164"/>
                <a:gd name="T36" fmla="*/ 80 w 119"/>
                <a:gd name="T37" fmla="*/ 32 h 164"/>
                <a:gd name="T38" fmla="*/ 72 w 119"/>
                <a:gd name="T39" fmla="*/ 22 h 164"/>
                <a:gd name="T40" fmla="*/ 59 w 119"/>
                <a:gd name="T41" fmla="*/ 19 h 164"/>
                <a:gd name="T42" fmla="*/ 59 w 119"/>
                <a:gd name="T43" fmla="*/ 0 h 164"/>
                <a:gd name="T44" fmla="*/ 78 w 119"/>
                <a:gd name="T45" fmla="*/ 3 h 164"/>
                <a:gd name="T46" fmla="*/ 95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5 w 119"/>
                <a:gd name="T63" fmla="*/ 153 h 164"/>
                <a:gd name="T64" fmla="*/ 78 w 119"/>
                <a:gd name="T65" fmla="*/ 161 h 164"/>
                <a:gd name="T66" fmla="*/ 59 w 119"/>
                <a:gd name="T67" fmla="*/ 164 h 164"/>
                <a:gd name="T68" fmla="*/ 41 w 119"/>
                <a:gd name="T69" fmla="*/ 161 h 164"/>
                <a:gd name="T70" fmla="*/ 25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5 w 119"/>
                <a:gd name="T87" fmla="*/ 11 h 164"/>
                <a:gd name="T88" fmla="*/ 41 w 119"/>
                <a:gd name="T89" fmla="*/ 3 h 164"/>
                <a:gd name="T90" fmla="*/ 59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9" y="19"/>
                  </a:moveTo>
                  <a:lnTo>
                    <a:pt x="47" y="22"/>
                  </a:lnTo>
                  <a:lnTo>
                    <a:pt x="38" y="32"/>
                  </a:lnTo>
                  <a:lnTo>
                    <a:pt x="33" y="47"/>
                  </a:lnTo>
                  <a:lnTo>
                    <a:pt x="30" y="63"/>
                  </a:lnTo>
                  <a:lnTo>
                    <a:pt x="30" y="81"/>
                  </a:lnTo>
                  <a:lnTo>
                    <a:pt x="30" y="99"/>
                  </a:lnTo>
                  <a:lnTo>
                    <a:pt x="33" y="115"/>
                  </a:lnTo>
                  <a:lnTo>
                    <a:pt x="38" y="130"/>
                  </a:lnTo>
                  <a:lnTo>
                    <a:pt x="47" y="140"/>
                  </a:lnTo>
                  <a:lnTo>
                    <a:pt x="59" y="143"/>
                  </a:lnTo>
                  <a:lnTo>
                    <a:pt x="72" y="140"/>
                  </a:lnTo>
                  <a:lnTo>
                    <a:pt x="82" y="130"/>
                  </a:lnTo>
                  <a:lnTo>
                    <a:pt x="85" y="115"/>
                  </a:lnTo>
                  <a:lnTo>
                    <a:pt x="88" y="99"/>
                  </a:lnTo>
                  <a:lnTo>
                    <a:pt x="90" y="81"/>
                  </a:lnTo>
                  <a:lnTo>
                    <a:pt x="88" y="63"/>
                  </a:lnTo>
                  <a:lnTo>
                    <a:pt x="85" y="47"/>
                  </a:lnTo>
                  <a:lnTo>
                    <a:pt x="80" y="32"/>
                  </a:lnTo>
                  <a:lnTo>
                    <a:pt x="72" y="22"/>
                  </a:lnTo>
                  <a:lnTo>
                    <a:pt x="59" y="19"/>
                  </a:lnTo>
                  <a:close/>
                  <a:moveTo>
                    <a:pt x="59" y="0"/>
                  </a:moveTo>
                  <a:lnTo>
                    <a:pt x="78" y="3"/>
                  </a:lnTo>
                  <a:lnTo>
                    <a:pt x="95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5" y="153"/>
                  </a:lnTo>
                  <a:lnTo>
                    <a:pt x="78" y="161"/>
                  </a:lnTo>
                  <a:lnTo>
                    <a:pt x="59" y="164"/>
                  </a:lnTo>
                  <a:lnTo>
                    <a:pt x="41" y="161"/>
                  </a:lnTo>
                  <a:lnTo>
                    <a:pt x="25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167"/>
            <p:cNvSpPr/>
            <p:nvPr/>
          </p:nvSpPr>
          <p:spPr bwMode="auto">
            <a:xfrm>
              <a:off x="4872375" y="3256718"/>
              <a:ext cx="331057" cy="299522"/>
            </a:xfrm>
            <a:custGeom>
              <a:avLst/>
              <a:gdLst>
                <a:gd name="T0" fmla="*/ 0 w 179"/>
                <a:gd name="T1" fmla="*/ 0 h 161"/>
                <a:gd name="T2" fmla="*/ 29 w 179"/>
                <a:gd name="T3" fmla="*/ 0 h 161"/>
                <a:gd name="T4" fmla="*/ 49 w 179"/>
                <a:gd name="T5" fmla="*/ 106 h 161"/>
                <a:gd name="T6" fmla="*/ 49 w 179"/>
                <a:gd name="T7" fmla="*/ 111 h 161"/>
                <a:gd name="T8" fmla="*/ 50 w 179"/>
                <a:gd name="T9" fmla="*/ 116 h 161"/>
                <a:gd name="T10" fmla="*/ 50 w 179"/>
                <a:gd name="T11" fmla="*/ 121 h 161"/>
                <a:gd name="T12" fmla="*/ 50 w 179"/>
                <a:gd name="T13" fmla="*/ 122 h 161"/>
                <a:gd name="T14" fmla="*/ 52 w 179"/>
                <a:gd name="T15" fmla="*/ 124 h 161"/>
                <a:gd name="T16" fmla="*/ 52 w 179"/>
                <a:gd name="T17" fmla="*/ 124 h 161"/>
                <a:gd name="T18" fmla="*/ 52 w 179"/>
                <a:gd name="T19" fmla="*/ 122 h 161"/>
                <a:gd name="T20" fmla="*/ 52 w 179"/>
                <a:gd name="T21" fmla="*/ 121 h 161"/>
                <a:gd name="T22" fmla="*/ 54 w 179"/>
                <a:gd name="T23" fmla="*/ 116 h 161"/>
                <a:gd name="T24" fmla="*/ 54 w 179"/>
                <a:gd name="T25" fmla="*/ 111 h 161"/>
                <a:gd name="T26" fmla="*/ 55 w 179"/>
                <a:gd name="T27" fmla="*/ 106 h 161"/>
                <a:gd name="T28" fmla="*/ 80 w 179"/>
                <a:gd name="T29" fmla="*/ 0 h 161"/>
                <a:gd name="T30" fmla="*/ 101 w 179"/>
                <a:gd name="T31" fmla="*/ 0 h 161"/>
                <a:gd name="T32" fmla="*/ 125 w 179"/>
                <a:gd name="T33" fmla="*/ 106 h 161"/>
                <a:gd name="T34" fmla="*/ 125 w 179"/>
                <a:gd name="T35" fmla="*/ 111 h 161"/>
                <a:gd name="T36" fmla="*/ 127 w 179"/>
                <a:gd name="T37" fmla="*/ 116 h 161"/>
                <a:gd name="T38" fmla="*/ 127 w 179"/>
                <a:gd name="T39" fmla="*/ 119 h 161"/>
                <a:gd name="T40" fmla="*/ 127 w 179"/>
                <a:gd name="T41" fmla="*/ 122 h 161"/>
                <a:gd name="T42" fmla="*/ 128 w 179"/>
                <a:gd name="T43" fmla="*/ 124 h 161"/>
                <a:gd name="T44" fmla="*/ 128 w 179"/>
                <a:gd name="T45" fmla="*/ 124 h 161"/>
                <a:gd name="T46" fmla="*/ 128 w 179"/>
                <a:gd name="T47" fmla="*/ 122 h 161"/>
                <a:gd name="T48" fmla="*/ 128 w 179"/>
                <a:gd name="T49" fmla="*/ 119 h 161"/>
                <a:gd name="T50" fmla="*/ 128 w 179"/>
                <a:gd name="T51" fmla="*/ 116 h 161"/>
                <a:gd name="T52" fmla="*/ 130 w 179"/>
                <a:gd name="T53" fmla="*/ 111 h 161"/>
                <a:gd name="T54" fmla="*/ 130 w 179"/>
                <a:gd name="T55" fmla="*/ 106 h 161"/>
                <a:gd name="T56" fmla="*/ 151 w 179"/>
                <a:gd name="T57" fmla="*/ 0 h 161"/>
                <a:gd name="T58" fmla="*/ 179 w 179"/>
                <a:gd name="T59" fmla="*/ 0 h 161"/>
                <a:gd name="T60" fmla="*/ 141 w 179"/>
                <a:gd name="T61" fmla="*/ 161 h 161"/>
                <a:gd name="T62" fmla="*/ 115 w 179"/>
                <a:gd name="T63" fmla="*/ 161 h 161"/>
                <a:gd name="T64" fmla="*/ 93 w 179"/>
                <a:gd name="T65" fmla="*/ 62 h 161"/>
                <a:gd name="T66" fmla="*/ 91 w 179"/>
                <a:gd name="T67" fmla="*/ 57 h 161"/>
                <a:gd name="T68" fmla="*/ 89 w 179"/>
                <a:gd name="T69" fmla="*/ 52 h 161"/>
                <a:gd name="T70" fmla="*/ 89 w 179"/>
                <a:gd name="T71" fmla="*/ 49 h 161"/>
                <a:gd name="T72" fmla="*/ 89 w 179"/>
                <a:gd name="T73" fmla="*/ 46 h 161"/>
                <a:gd name="T74" fmla="*/ 89 w 179"/>
                <a:gd name="T75" fmla="*/ 46 h 161"/>
                <a:gd name="T76" fmla="*/ 88 w 179"/>
                <a:gd name="T77" fmla="*/ 46 h 161"/>
                <a:gd name="T78" fmla="*/ 88 w 179"/>
                <a:gd name="T79" fmla="*/ 46 h 161"/>
                <a:gd name="T80" fmla="*/ 88 w 179"/>
                <a:gd name="T81" fmla="*/ 49 h 161"/>
                <a:gd name="T82" fmla="*/ 88 w 179"/>
                <a:gd name="T83" fmla="*/ 52 h 161"/>
                <a:gd name="T84" fmla="*/ 86 w 179"/>
                <a:gd name="T85" fmla="*/ 57 h 161"/>
                <a:gd name="T86" fmla="*/ 86 w 179"/>
                <a:gd name="T87" fmla="*/ 62 h 161"/>
                <a:gd name="T88" fmla="*/ 62 w 179"/>
                <a:gd name="T89" fmla="*/ 161 h 161"/>
                <a:gd name="T90" fmla="*/ 36 w 179"/>
                <a:gd name="T91" fmla="*/ 161 h 161"/>
                <a:gd name="T92" fmla="*/ 0 w 179"/>
                <a:gd name="T9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61">
                  <a:moveTo>
                    <a:pt x="0" y="0"/>
                  </a:moveTo>
                  <a:lnTo>
                    <a:pt x="29" y="0"/>
                  </a:lnTo>
                  <a:lnTo>
                    <a:pt x="49" y="106"/>
                  </a:lnTo>
                  <a:lnTo>
                    <a:pt x="49" y="111"/>
                  </a:lnTo>
                  <a:lnTo>
                    <a:pt x="50" y="116"/>
                  </a:lnTo>
                  <a:lnTo>
                    <a:pt x="50" y="121"/>
                  </a:lnTo>
                  <a:lnTo>
                    <a:pt x="50" y="122"/>
                  </a:lnTo>
                  <a:lnTo>
                    <a:pt x="52" y="124"/>
                  </a:lnTo>
                  <a:lnTo>
                    <a:pt x="52" y="124"/>
                  </a:lnTo>
                  <a:lnTo>
                    <a:pt x="52" y="122"/>
                  </a:lnTo>
                  <a:lnTo>
                    <a:pt x="52" y="121"/>
                  </a:lnTo>
                  <a:lnTo>
                    <a:pt x="54" y="116"/>
                  </a:lnTo>
                  <a:lnTo>
                    <a:pt x="54" y="111"/>
                  </a:lnTo>
                  <a:lnTo>
                    <a:pt x="55" y="106"/>
                  </a:lnTo>
                  <a:lnTo>
                    <a:pt x="80" y="0"/>
                  </a:lnTo>
                  <a:lnTo>
                    <a:pt x="101" y="0"/>
                  </a:lnTo>
                  <a:lnTo>
                    <a:pt x="125" y="106"/>
                  </a:lnTo>
                  <a:lnTo>
                    <a:pt x="125" y="111"/>
                  </a:lnTo>
                  <a:lnTo>
                    <a:pt x="127" y="116"/>
                  </a:lnTo>
                  <a:lnTo>
                    <a:pt x="127" y="119"/>
                  </a:lnTo>
                  <a:lnTo>
                    <a:pt x="127" y="122"/>
                  </a:lnTo>
                  <a:lnTo>
                    <a:pt x="128" y="124"/>
                  </a:lnTo>
                  <a:lnTo>
                    <a:pt x="128" y="124"/>
                  </a:lnTo>
                  <a:lnTo>
                    <a:pt x="128" y="122"/>
                  </a:lnTo>
                  <a:lnTo>
                    <a:pt x="128" y="119"/>
                  </a:lnTo>
                  <a:lnTo>
                    <a:pt x="128" y="116"/>
                  </a:lnTo>
                  <a:lnTo>
                    <a:pt x="130" y="111"/>
                  </a:lnTo>
                  <a:lnTo>
                    <a:pt x="130" y="106"/>
                  </a:lnTo>
                  <a:lnTo>
                    <a:pt x="151" y="0"/>
                  </a:lnTo>
                  <a:lnTo>
                    <a:pt x="179" y="0"/>
                  </a:lnTo>
                  <a:lnTo>
                    <a:pt x="141" y="161"/>
                  </a:lnTo>
                  <a:lnTo>
                    <a:pt x="115" y="161"/>
                  </a:lnTo>
                  <a:lnTo>
                    <a:pt x="93" y="62"/>
                  </a:lnTo>
                  <a:lnTo>
                    <a:pt x="91" y="57"/>
                  </a:lnTo>
                  <a:lnTo>
                    <a:pt x="89" y="52"/>
                  </a:lnTo>
                  <a:lnTo>
                    <a:pt x="89" y="49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8" y="49"/>
                  </a:lnTo>
                  <a:lnTo>
                    <a:pt x="88" y="52"/>
                  </a:lnTo>
                  <a:lnTo>
                    <a:pt x="86" y="57"/>
                  </a:lnTo>
                  <a:lnTo>
                    <a:pt x="86" y="62"/>
                  </a:lnTo>
                  <a:lnTo>
                    <a:pt x="62" y="161"/>
                  </a:lnTo>
                  <a:lnTo>
                    <a:pt x="36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168"/>
            <p:cNvSpPr/>
            <p:nvPr/>
          </p:nvSpPr>
          <p:spPr bwMode="auto">
            <a:xfrm>
              <a:off x="5274370" y="3256718"/>
              <a:ext cx="134002" cy="299522"/>
            </a:xfrm>
            <a:custGeom>
              <a:avLst/>
              <a:gdLst>
                <a:gd name="T0" fmla="*/ 0 w 76"/>
                <a:gd name="T1" fmla="*/ 0 h 161"/>
                <a:gd name="T2" fmla="*/ 76 w 76"/>
                <a:gd name="T3" fmla="*/ 0 h 161"/>
                <a:gd name="T4" fmla="*/ 76 w 76"/>
                <a:gd name="T5" fmla="*/ 20 h 161"/>
                <a:gd name="T6" fmla="*/ 29 w 76"/>
                <a:gd name="T7" fmla="*/ 20 h 161"/>
                <a:gd name="T8" fmla="*/ 29 w 76"/>
                <a:gd name="T9" fmla="*/ 69 h 161"/>
                <a:gd name="T10" fmla="*/ 72 w 76"/>
                <a:gd name="T11" fmla="*/ 69 h 161"/>
                <a:gd name="T12" fmla="*/ 72 w 76"/>
                <a:gd name="T13" fmla="*/ 88 h 161"/>
                <a:gd name="T14" fmla="*/ 29 w 76"/>
                <a:gd name="T15" fmla="*/ 88 h 161"/>
                <a:gd name="T16" fmla="*/ 29 w 76"/>
                <a:gd name="T17" fmla="*/ 142 h 161"/>
                <a:gd name="T18" fmla="*/ 76 w 76"/>
                <a:gd name="T19" fmla="*/ 142 h 161"/>
                <a:gd name="T20" fmla="*/ 76 w 76"/>
                <a:gd name="T21" fmla="*/ 161 h 161"/>
                <a:gd name="T22" fmla="*/ 0 w 76"/>
                <a:gd name="T23" fmla="*/ 161 h 161"/>
                <a:gd name="T24" fmla="*/ 0 w 76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61">
                  <a:moveTo>
                    <a:pt x="0" y="0"/>
                  </a:moveTo>
                  <a:lnTo>
                    <a:pt x="76" y="0"/>
                  </a:lnTo>
                  <a:lnTo>
                    <a:pt x="76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2" y="69"/>
                  </a:lnTo>
                  <a:lnTo>
                    <a:pt x="72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6" y="142"/>
                  </a:lnTo>
                  <a:lnTo>
                    <a:pt x="76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169"/>
            <p:cNvSpPr>
              <a:spLocks noEditPoints="1"/>
            </p:cNvSpPr>
            <p:nvPr/>
          </p:nvSpPr>
          <p:spPr bwMode="auto">
            <a:xfrm>
              <a:off x="5495075" y="3256718"/>
              <a:ext cx="197060" cy="299522"/>
            </a:xfrm>
            <a:custGeom>
              <a:avLst/>
              <a:gdLst>
                <a:gd name="T0" fmla="*/ 44 w 107"/>
                <a:gd name="T1" fmla="*/ 16 h 162"/>
                <a:gd name="T2" fmla="*/ 37 w 107"/>
                <a:gd name="T3" fmla="*/ 18 h 162"/>
                <a:gd name="T4" fmla="*/ 32 w 107"/>
                <a:gd name="T5" fmla="*/ 18 h 162"/>
                <a:gd name="T6" fmla="*/ 29 w 107"/>
                <a:gd name="T7" fmla="*/ 19 h 162"/>
                <a:gd name="T8" fmla="*/ 29 w 107"/>
                <a:gd name="T9" fmla="*/ 83 h 162"/>
                <a:gd name="T10" fmla="*/ 32 w 107"/>
                <a:gd name="T11" fmla="*/ 83 h 162"/>
                <a:gd name="T12" fmla="*/ 35 w 107"/>
                <a:gd name="T13" fmla="*/ 83 h 162"/>
                <a:gd name="T14" fmla="*/ 40 w 107"/>
                <a:gd name="T15" fmla="*/ 83 h 162"/>
                <a:gd name="T16" fmla="*/ 55 w 107"/>
                <a:gd name="T17" fmla="*/ 81 h 162"/>
                <a:gd name="T18" fmla="*/ 65 w 107"/>
                <a:gd name="T19" fmla="*/ 75 h 162"/>
                <a:gd name="T20" fmla="*/ 71 w 107"/>
                <a:gd name="T21" fmla="*/ 63 h 162"/>
                <a:gd name="T22" fmla="*/ 74 w 107"/>
                <a:gd name="T23" fmla="*/ 50 h 162"/>
                <a:gd name="T24" fmla="*/ 71 w 107"/>
                <a:gd name="T25" fmla="*/ 35 h 162"/>
                <a:gd name="T26" fmla="*/ 66 w 107"/>
                <a:gd name="T27" fmla="*/ 24 h 162"/>
                <a:gd name="T28" fmla="*/ 57 w 107"/>
                <a:gd name="T29" fmla="*/ 19 h 162"/>
                <a:gd name="T30" fmla="*/ 44 w 107"/>
                <a:gd name="T31" fmla="*/ 16 h 162"/>
                <a:gd name="T32" fmla="*/ 44 w 107"/>
                <a:gd name="T33" fmla="*/ 0 h 162"/>
                <a:gd name="T34" fmla="*/ 65 w 107"/>
                <a:gd name="T35" fmla="*/ 1 h 162"/>
                <a:gd name="T36" fmla="*/ 81 w 107"/>
                <a:gd name="T37" fmla="*/ 8 h 162"/>
                <a:gd name="T38" fmla="*/ 92 w 107"/>
                <a:gd name="T39" fmla="*/ 18 h 162"/>
                <a:gd name="T40" fmla="*/ 100 w 107"/>
                <a:gd name="T41" fmla="*/ 32 h 162"/>
                <a:gd name="T42" fmla="*/ 102 w 107"/>
                <a:gd name="T43" fmla="*/ 48 h 162"/>
                <a:gd name="T44" fmla="*/ 99 w 107"/>
                <a:gd name="T45" fmla="*/ 65 h 162"/>
                <a:gd name="T46" fmla="*/ 91 w 107"/>
                <a:gd name="T47" fmla="*/ 78 h 162"/>
                <a:gd name="T48" fmla="*/ 78 w 107"/>
                <a:gd name="T49" fmla="*/ 86 h 162"/>
                <a:gd name="T50" fmla="*/ 60 w 107"/>
                <a:gd name="T51" fmla="*/ 91 h 162"/>
                <a:gd name="T52" fmla="*/ 60 w 107"/>
                <a:gd name="T53" fmla="*/ 91 h 162"/>
                <a:gd name="T54" fmla="*/ 107 w 107"/>
                <a:gd name="T55" fmla="*/ 162 h 162"/>
                <a:gd name="T56" fmla="*/ 74 w 107"/>
                <a:gd name="T57" fmla="*/ 162 h 162"/>
                <a:gd name="T58" fmla="*/ 29 w 107"/>
                <a:gd name="T59" fmla="*/ 89 h 162"/>
                <a:gd name="T60" fmla="*/ 29 w 107"/>
                <a:gd name="T61" fmla="*/ 89 h 162"/>
                <a:gd name="T62" fmla="*/ 29 w 107"/>
                <a:gd name="T63" fmla="*/ 162 h 162"/>
                <a:gd name="T64" fmla="*/ 0 w 107"/>
                <a:gd name="T65" fmla="*/ 162 h 162"/>
                <a:gd name="T66" fmla="*/ 0 w 107"/>
                <a:gd name="T67" fmla="*/ 8 h 162"/>
                <a:gd name="T68" fmla="*/ 19 w 107"/>
                <a:gd name="T69" fmla="*/ 3 h 162"/>
                <a:gd name="T70" fmla="*/ 44 w 107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162">
                  <a:moveTo>
                    <a:pt x="44" y="16"/>
                  </a:moveTo>
                  <a:lnTo>
                    <a:pt x="37" y="18"/>
                  </a:lnTo>
                  <a:lnTo>
                    <a:pt x="32" y="18"/>
                  </a:lnTo>
                  <a:lnTo>
                    <a:pt x="29" y="19"/>
                  </a:lnTo>
                  <a:lnTo>
                    <a:pt x="29" y="83"/>
                  </a:lnTo>
                  <a:lnTo>
                    <a:pt x="32" y="83"/>
                  </a:lnTo>
                  <a:lnTo>
                    <a:pt x="35" y="83"/>
                  </a:lnTo>
                  <a:lnTo>
                    <a:pt x="40" y="83"/>
                  </a:lnTo>
                  <a:lnTo>
                    <a:pt x="55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4" y="50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2" y="18"/>
                  </a:lnTo>
                  <a:lnTo>
                    <a:pt x="100" y="32"/>
                  </a:lnTo>
                  <a:lnTo>
                    <a:pt x="102" y="48"/>
                  </a:lnTo>
                  <a:lnTo>
                    <a:pt x="99" y="65"/>
                  </a:lnTo>
                  <a:lnTo>
                    <a:pt x="91" y="78"/>
                  </a:lnTo>
                  <a:lnTo>
                    <a:pt x="78" y="86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107" y="162"/>
                  </a:lnTo>
                  <a:lnTo>
                    <a:pt x="74" y="162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9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9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1" name="Rectangle 170"/>
            <p:cNvSpPr>
              <a:spLocks noChangeArrowheads="1"/>
            </p:cNvSpPr>
            <p:nvPr/>
          </p:nvSpPr>
          <p:spPr bwMode="auto">
            <a:xfrm>
              <a:off x="5763074" y="3256718"/>
              <a:ext cx="55179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171"/>
            <p:cNvSpPr/>
            <p:nvPr/>
          </p:nvSpPr>
          <p:spPr bwMode="auto">
            <a:xfrm>
              <a:off x="5904955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8 w 117"/>
                <a:gd name="T3" fmla="*/ 0 h 161"/>
                <a:gd name="T4" fmla="*/ 84 w 117"/>
                <a:gd name="T5" fmla="*/ 98 h 161"/>
                <a:gd name="T6" fmla="*/ 88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3 w 117"/>
                <a:gd name="T13" fmla="*/ 114 h 161"/>
                <a:gd name="T14" fmla="*/ 93 w 117"/>
                <a:gd name="T15" fmla="*/ 114 h 161"/>
                <a:gd name="T16" fmla="*/ 93 w 117"/>
                <a:gd name="T17" fmla="*/ 114 h 161"/>
                <a:gd name="T18" fmla="*/ 93 w 117"/>
                <a:gd name="T19" fmla="*/ 113 h 161"/>
                <a:gd name="T20" fmla="*/ 93 w 117"/>
                <a:gd name="T21" fmla="*/ 109 h 161"/>
                <a:gd name="T22" fmla="*/ 93 w 117"/>
                <a:gd name="T23" fmla="*/ 104 h 161"/>
                <a:gd name="T24" fmla="*/ 93 w 117"/>
                <a:gd name="T25" fmla="*/ 98 h 161"/>
                <a:gd name="T26" fmla="*/ 93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3 w 117"/>
                <a:gd name="T33" fmla="*/ 161 h 161"/>
                <a:gd name="T34" fmla="*/ 32 w 117"/>
                <a:gd name="T35" fmla="*/ 57 h 161"/>
                <a:gd name="T36" fmla="*/ 29 w 117"/>
                <a:gd name="T37" fmla="*/ 52 h 161"/>
                <a:gd name="T38" fmla="*/ 28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3 w 117"/>
                <a:gd name="T47" fmla="*/ 39 h 161"/>
                <a:gd name="T48" fmla="*/ 23 w 117"/>
                <a:gd name="T49" fmla="*/ 41 h 161"/>
                <a:gd name="T50" fmla="*/ 23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8" y="0"/>
                  </a:lnTo>
                  <a:lnTo>
                    <a:pt x="84" y="98"/>
                  </a:lnTo>
                  <a:lnTo>
                    <a:pt x="88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3"/>
                  </a:lnTo>
                  <a:lnTo>
                    <a:pt x="93" y="109"/>
                  </a:lnTo>
                  <a:lnTo>
                    <a:pt x="93" y="104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3" y="161"/>
                  </a:lnTo>
                  <a:lnTo>
                    <a:pt x="32" y="57"/>
                  </a:lnTo>
                  <a:lnTo>
                    <a:pt x="29" y="52"/>
                  </a:lnTo>
                  <a:lnTo>
                    <a:pt x="28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3" y="39"/>
                  </a:lnTo>
                  <a:lnTo>
                    <a:pt x="23" y="41"/>
                  </a:lnTo>
                  <a:lnTo>
                    <a:pt x="23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72"/>
            <p:cNvSpPr/>
            <p:nvPr/>
          </p:nvSpPr>
          <p:spPr bwMode="auto">
            <a:xfrm>
              <a:off x="6196603" y="3256718"/>
              <a:ext cx="204940" cy="299522"/>
            </a:xfrm>
            <a:custGeom>
              <a:avLst/>
              <a:gdLst>
                <a:gd name="T0" fmla="*/ 70 w 112"/>
                <a:gd name="T1" fmla="*/ 0 h 164"/>
                <a:gd name="T2" fmla="*/ 86 w 112"/>
                <a:gd name="T3" fmla="*/ 1 h 164"/>
                <a:gd name="T4" fmla="*/ 99 w 112"/>
                <a:gd name="T5" fmla="*/ 3 h 164"/>
                <a:gd name="T6" fmla="*/ 111 w 112"/>
                <a:gd name="T7" fmla="*/ 8 h 164"/>
                <a:gd name="T8" fmla="*/ 101 w 112"/>
                <a:gd name="T9" fmla="*/ 26 h 164"/>
                <a:gd name="T10" fmla="*/ 91 w 112"/>
                <a:gd name="T11" fmla="*/ 22 h 164"/>
                <a:gd name="T12" fmla="*/ 73 w 112"/>
                <a:gd name="T13" fmla="*/ 21 h 164"/>
                <a:gd name="T14" fmla="*/ 59 w 112"/>
                <a:gd name="T15" fmla="*/ 22 h 164"/>
                <a:gd name="T16" fmla="*/ 47 w 112"/>
                <a:gd name="T17" fmla="*/ 31 h 164"/>
                <a:gd name="T18" fmla="*/ 38 w 112"/>
                <a:gd name="T19" fmla="*/ 42 h 164"/>
                <a:gd name="T20" fmla="*/ 33 w 112"/>
                <a:gd name="T21" fmla="*/ 60 h 164"/>
                <a:gd name="T22" fmla="*/ 29 w 112"/>
                <a:gd name="T23" fmla="*/ 83 h 164"/>
                <a:gd name="T24" fmla="*/ 33 w 112"/>
                <a:gd name="T25" fmla="*/ 104 h 164"/>
                <a:gd name="T26" fmla="*/ 38 w 112"/>
                <a:gd name="T27" fmla="*/ 122 h 164"/>
                <a:gd name="T28" fmla="*/ 46 w 112"/>
                <a:gd name="T29" fmla="*/ 133 h 164"/>
                <a:gd name="T30" fmla="*/ 55 w 112"/>
                <a:gd name="T31" fmla="*/ 141 h 164"/>
                <a:gd name="T32" fmla="*/ 68 w 112"/>
                <a:gd name="T33" fmla="*/ 144 h 164"/>
                <a:gd name="T34" fmla="*/ 75 w 112"/>
                <a:gd name="T35" fmla="*/ 143 h 164"/>
                <a:gd name="T36" fmla="*/ 78 w 112"/>
                <a:gd name="T37" fmla="*/ 143 h 164"/>
                <a:gd name="T38" fmla="*/ 81 w 112"/>
                <a:gd name="T39" fmla="*/ 141 h 164"/>
                <a:gd name="T40" fmla="*/ 85 w 112"/>
                <a:gd name="T41" fmla="*/ 141 h 164"/>
                <a:gd name="T42" fmla="*/ 85 w 112"/>
                <a:gd name="T43" fmla="*/ 88 h 164"/>
                <a:gd name="T44" fmla="*/ 62 w 112"/>
                <a:gd name="T45" fmla="*/ 88 h 164"/>
                <a:gd name="T46" fmla="*/ 62 w 112"/>
                <a:gd name="T47" fmla="*/ 70 h 164"/>
                <a:gd name="T48" fmla="*/ 112 w 112"/>
                <a:gd name="T49" fmla="*/ 70 h 164"/>
                <a:gd name="T50" fmla="*/ 112 w 112"/>
                <a:gd name="T51" fmla="*/ 156 h 164"/>
                <a:gd name="T52" fmla="*/ 101 w 112"/>
                <a:gd name="T53" fmla="*/ 161 h 164"/>
                <a:gd name="T54" fmla="*/ 88 w 112"/>
                <a:gd name="T55" fmla="*/ 164 h 164"/>
                <a:gd name="T56" fmla="*/ 70 w 112"/>
                <a:gd name="T57" fmla="*/ 164 h 164"/>
                <a:gd name="T58" fmla="*/ 46 w 112"/>
                <a:gd name="T59" fmla="*/ 161 h 164"/>
                <a:gd name="T60" fmla="*/ 26 w 112"/>
                <a:gd name="T61" fmla="*/ 151 h 164"/>
                <a:gd name="T62" fmla="*/ 13 w 112"/>
                <a:gd name="T63" fmla="*/ 133 h 164"/>
                <a:gd name="T64" fmla="*/ 3 w 112"/>
                <a:gd name="T65" fmla="*/ 110 h 164"/>
                <a:gd name="T66" fmla="*/ 0 w 112"/>
                <a:gd name="T67" fmla="*/ 81 h 164"/>
                <a:gd name="T68" fmla="*/ 3 w 112"/>
                <a:gd name="T69" fmla="*/ 53 h 164"/>
                <a:gd name="T70" fmla="*/ 13 w 112"/>
                <a:gd name="T71" fmla="*/ 31 h 164"/>
                <a:gd name="T72" fmla="*/ 28 w 112"/>
                <a:gd name="T73" fmla="*/ 14 h 164"/>
                <a:gd name="T74" fmla="*/ 47 w 112"/>
                <a:gd name="T75" fmla="*/ 3 h 164"/>
                <a:gd name="T76" fmla="*/ 70 w 112"/>
                <a:gd name="T7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64">
                  <a:moveTo>
                    <a:pt x="70" y="0"/>
                  </a:moveTo>
                  <a:lnTo>
                    <a:pt x="86" y="1"/>
                  </a:lnTo>
                  <a:lnTo>
                    <a:pt x="99" y="3"/>
                  </a:lnTo>
                  <a:lnTo>
                    <a:pt x="111" y="8"/>
                  </a:lnTo>
                  <a:lnTo>
                    <a:pt x="101" y="26"/>
                  </a:lnTo>
                  <a:lnTo>
                    <a:pt x="91" y="22"/>
                  </a:lnTo>
                  <a:lnTo>
                    <a:pt x="73" y="21"/>
                  </a:lnTo>
                  <a:lnTo>
                    <a:pt x="59" y="22"/>
                  </a:lnTo>
                  <a:lnTo>
                    <a:pt x="47" y="31"/>
                  </a:lnTo>
                  <a:lnTo>
                    <a:pt x="38" y="42"/>
                  </a:lnTo>
                  <a:lnTo>
                    <a:pt x="33" y="60"/>
                  </a:lnTo>
                  <a:lnTo>
                    <a:pt x="29" y="83"/>
                  </a:lnTo>
                  <a:lnTo>
                    <a:pt x="33" y="104"/>
                  </a:lnTo>
                  <a:lnTo>
                    <a:pt x="38" y="122"/>
                  </a:lnTo>
                  <a:lnTo>
                    <a:pt x="46" y="133"/>
                  </a:lnTo>
                  <a:lnTo>
                    <a:pt x="55" y="141"/>
                  </a:lnTo>
                  <a:lnTo>
                    <a:pt x="68" y="144"/>
                  </a:lnTo>
                  <a:lnTo>
                    <a:pt x="75" y="143"/>
                  </a:lnTo>
                  <a:lnTo>
                    <a:pt x="78" y="143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88"/>
                  </a:lnTo>
                  <a:lnTo>
                    <a:pt x="62" y="88"/>
                  </a:lnTo>
                  <a:lnTo>
                    <a:pt x="62" y="70"/>
                  </a:lnTo>
                  <a:lnTo>
                    <a:pt x="112" y="70"/>
                  </a:lnTo>
                  <a:lnTo>
                    <a:pt x="112" y="156"/>
                  </a:lnTo>
                  <a:lnTo>
                    <a:pt x="101" y="161"/>
                  </a:lnTo>
                  <a:lnTo>
                    <a:pt x="88" y="164"/>
                  </a:lnTo>
                  <a:lnTo>
                    <a:pt x="70" y="164"/>
                  </a:lnTo>
                  <a:lnTo>
                    <a:pt x="46" y="161"/>
                  </a:lnTo>
                  <a:lnTo>
                    <a:pt x="26" y="151"/>
                  </a:lnTo>
                  <a:lnTo>
                    <a:pt x="13" y="133"/>
                  </a:lnTo>
                  <a:lnTo>
                    <a:pt x="3" y="110"/>
                  </a:lnTo>
                  <a:lnTo>
                    <a:pt x="0" y="81"/>
                  </a:lnTo>
                  <a:lnTo>
                    <a:pt x="3" y="53"/>
                  </a:lnTo>
                  <a:lnTo>
                    <a:pt x="13" y="31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73"/>
            <p:cNvSpPr/>
            <p:nvPr/>
          </p:nvSpPr>
          <p:spPr bwMode="auto">
            <a:xfrm>
              <a:off x="6606484" y="3256718"/>
              <a:ext cx="212820" cy="299522"/>
            </a:xfrm>
            <a:custGeom>
              <a:avLst/>
              <a:gdLst>
                <a:gd name="T0" fmla="*/ 0 w 116"/>
                <a:gd name="T1" fmla="*/ 0 h 161"/>
                <a:gd name="T2" fmla="*/ 33 w 116"/>
                <a:gd name="T3" fmla="*/ 0 h 161"/>
                <a:gd name="T4" fmla="*/ 59 w 116"/>
                <a:gd name="T5" fmla="*/ 67 h 161"/>
                <a:gd name="T6" fmla="*/ 60 w 116"/>
                <a:gd name="T7" fmla="*/ 67 h 161"/>
                <a:gd name="T8" fmla="*/ 88 w 116"/>
                <a:gd name="T9" fmla="*/ 0 h 161"/>
                <a:gd name="T10" fmla="*/ 116 w 116"/>
                <a:gd name="T11" fmla="*/ 0 h 161"/>
                <a:gd name="T12" fmla="*/ 73 w 116"/>
                <a:gd name="T13" fmla="*/ 91 h 161"/>
                <a:gd name="T14" fmla="*/ 73 w 116"/>
                <a:gd name="T15" fmla="*/ 161 h 161"/>
                <a:gd name="T16" fmla="*/ 44 w 116"/>
                <a:gd name="T17" fmla="*/ 161 h 161"/>
                <a:gd name="T18" fmla="*/ 44 w 116"/>
                <a:gd name="T19" fmla="*/ 91 h 161"/>
                <a:gd name="T20" fmla="*/ 0 w 116"/>
                <a:gd name="T2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1">
                  <a:moveTo>
                    <a:pt x="0" y="0"/>
                  </a:moveTo>
                  <a:lnTo>
                    <a:pt x="33" y="0"/>
                  </a:lnTo>
                  <a:lnTo>
                    <a:pt x="59" y="67"/>
                  </a:lnTo>
                  <a:lnTo>
                    <a:pt x="60" y="67"/>
                  </a:lnTo>
                  <a:lnTo>
                    <a:pt x="88" y="0"/>
                  </a:lnTo>
                  <a:lnTo>
                    <a:pt x="116" y="0"/>
                  </a:lnTo>
                  <a:lnTo>
                    <a:pt x="73" y="91"/>
                  </a:lnTo>
                  <a:lnTo>
                    <a:pt x="73" y="161"/>
                  </a:lnTo>
                  <a:lnTo>
                    <a:pt x="44" y="161"/>
                  </a:lnTo>
                  <a:lnTo>
                    <a:pt x="44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74"/>
            <p:cNvSpPr>
              <a:spLocks noEditPoints="1"/>
            </p:cNvSpPr>
            <p:nvPr/>
          </p:nvSpPr>
          <p:spPr bwMode="auto">
            <a:xfrm>
              <a:off x="6866598" y="3256718"/>
              <a:ext cx="220705" cy="299522"/>
            </a:xfrm>
            <a:custGeom>
              <a:avLst/>
              <a:gdLst>
                <a:gd name="T0" fmla="*/ 58 w 119"/>
                <a:gd name="T1" fmla="*/ 19 h 164"/>
                <a:gd name="T2" fmla="*/ 47 w 119"/>
                <a:gd name="T3" fmla="*/ 22 h 164"/>
                <a:gd name="T4" fmla="*/ 37 w 119"/>
                <a:gd name="T5" fmla="*/ 32 h 164"/>
                <a:gd name="T6" fmla="*/ 32 w 119"/>
                <a:gd name="T7" fmla="*/ 47 h 164"/>
                <a:gd name="T8" fmla="*/ 29 w 119"/>
                <a:gd name="T9" fmla="*/ 63 h 164"/>
                <a:gd name="T10" fmla="*/ 29 w 119"/>
                <a:gd name="T11" fmla="*/ 81 h 164"/>
                <a:gd name="T12" fmla="*/ 29 w 119"/>
                <a:gd name="T13" fmla="*/ 99 h 164"/>
                <a:gd name="T14" fmla="*/ 32 w 119"/>
                <a:gd name="T15" fmla="*/ 115 h 164"/>
                <a:gd name="T16" fmla="*/ 37 w 119"/>
                <a:gd name="T17" fmla="*/ 130 h 164"/>
                <a:gd name="T18" fmla="*/ 47 w 119"/>
                <a:gd name="T19" fmla="*/ 140 h 164"/>
                <a:gd name="T20" fmla="*/ 58 w 119"/>
                <a:gd name="T21" fmla="*/ 143 h 164"/>
                <a:gd name="T22" fmla="*/ 71 w 119"/>
                <a:gd name="T23" fmla="*/ 140 h 164"/>
                <a:gd name="T24" fmla="*/ 81 w 119"/>
                <a:gd name="T25" fmla="*/ 130 h 164"/>
                <a:gd name="T26" fmla="*/ 86 w 119"/>
                <a:gd name="T27" fmla="*/ 115 h 164"/>
                <a:gd name="T28" fmla="*/ 88 w 119"/>
                <a:gd name="T29" fmla="*/ 99 h 164"/>
                <a:gd name="T30" fmla="*/ 89 w 119"/>
                <a:gd name="T31" fmla="*/ 81 h 164"/>
                <a:gd name="T32" fmla="*/ 88 w 119"/>
                <a:gd name="T33" fmla="*/ 63 h 164"/>
                <a:gd name="T34" fmla="*/ 86 w 119"/>
                <a:gd name="T35" fmla="*/ 47 h 164"/>
                <a:gd name="T36" fmla="*/ 80 w 119"/>
                <a:gd name="T37" fmla="*/ 32 h 164"/>
                <a:gd name="T38" fmla="*/ 71 w 119"/>
                <a:gd name="T39" fmla="*/ 22 h 164"/>
                <a:gd name="T40" fmla="*/ 58 w 119"/>
                <a:gd name="T41" fmla="*/ 19 h 164"/>
                <a:gd name="T42" fmla="*/ 58 w 119"/>
                <a:gd name="T43" fmla="*/ 0 h 164"/>
                <a:gd name="T44" fmla="*/ 78 w 119"/>
                <a:gd name="T45" fmla="*/ 3 h 164"/>
                <a:gd name="T46" fmla="*/ 94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4 w 119"/>
                <a:gd name="T63" fmla="*/ 153 h 164"/>
                <a:gd name="T64" fmla="*/ 78 w 119"/>
                <a:gd name="T65" fmla="*/ 161 h 164"/>
                <a:gd name="T66" fmla="*/ 58 w 119"/>
                <a:gd name="T67" fmla="*/ 164 h 164"/>
                <a:gd name="T68" fmla="*/ 41 w 119"/>
                <a:gd name="T69" fmla="*/ 161 h 164"/>
                <a:gd name="T70" fmla="*/ 24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4 w 119"/>
                <a:gd name="T87" fmla="*/ 11 h 164"/>
                <a:gd name="T88" fmla="*/ 41 w 119"/>
                <a:gd name="T89" fmla="*/ 3 h 164"/>
                <a:gd name="T90" fmla="*/ 58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8" y="19"/>
                  </a:moveTo>
                  <a:lnTo>
                    <a:pt x="47" y="22"/>
                  </a:lnTo>
                  <a:lnTo>
                    <a:pt x="37" y="32"/>
                  </a:lnTo>
                  <a:lnTo>
                    <a:pt x="32" y="47"/>
                  </a:lnTo>
                  <a:lnTo>
                    <a:pt x="29" y="63"/>
                  </a:lnTo>
                  <a:lnTo>
                    <a:pt x="29" y="81"/>
                  </a:lnTo>
                  <a:lnTo>
                    <a:pt x="29" y="99"/>
                  </a:lnTo>
                  <a:lnTo>
                    <a:pt x="32" y="115"/>
                  </a:lnTo>
                  <a:lnTo>
                    <a:pt x="37" y="130"/>
                  </a:lnTo>
                  <a:lnTo>
                    <a:pt x="47" y="140"/>
                  </a:lnTo>
                  <a:lnTo>
                    <a:pt x="58" y="143"/>
                  </a:lnTo>
                  <a:lnTo>
                    <a:pt x="71" y="140"/>
                  </a:lnTo>
                  <a:lnTo>
                    <a:pt x="81" y="130"/>
                  </a:lnTo>
                  <a:lnTo>
                    <a:pt x="86" y="115"/>
                  </a:lnTo>
                  <a:lnTo>
                    <a:pt x="88" y="99"/>
                  </a:lnTo>
                  <a:lnTo>
                    <a:pt x="89" y="81"/>
                  </a:lnTo>
                  <a:lnTo>
                    <a:pt x="88" y="63"/>
                  </a:lnTo>
                  <a:lnTo>
                    <a:pt x="86" y="47"/>
                  </a:lnTo>
                  <a:lnTo>
                    <a:pt x="80" y="32"/>
                  </a:lnTo>
                  <a:lnTo>
                    <a:pt x="71" y="22"/>
                  </a:lnTo>
                  <a:lnTo>
                    <a:pt x="58" y="19"/>
                  </a:lnTo>
                  <a:close/>
                  <a:moveTo>
                    <a:pt x="58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4" y="153"/>
                  </a:lnTo>
                  <a:lnTo>
                    <a:pt x="78" y="161"/>
                  </a:lnTo>
                  <a:lnTo>
                    <a:pt x="58" y="164"/>
                  </a:lnTo>
                  <a:lnTo>
                    <a:pt x="41" y="161"/>
                  </a:lnTo>
                  <a:lnTo>
                    <a:pt x="24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75"/>
            <p:cNvSpPr/>
            <p:nvPr/>
          </p:nvSpPr>
          <p:spPr bwMode="auto">
            <a:xfrm>
              <a:off x="7166125" y="3256718"/>
              <a:ext cx="189176" cy="299522"/>
            </a:xfrm>
            <a:custGeom>
              <a:avLst/>
              <a:gdLst>
                <a:gd name="T0" fmla="*/ 0 w 106"/>
                <a:gd name="T1" fmla="*/ 0 h 163"/>
                <a:gd name="T2" fmla="*/ 29 w 106"/>
                <a:gd name="T3" fmla="*/ 0 h 163"/>
                <a:gd name="T4" fmla="*/ 29 w 106"/>
                <a:gd name="T5" fmla="*/ 114 h 163"/>
                <a:gd name="T6" fmla="*/ 32 w 106"/>
                <a:gd name="T7" fmla="*/ 129 h 163"/>
                <a:gd name="T8" fmla="*/ 42 w 106"/>
                <a:gd name="T9" fmla="*/ 137 h 163"/>
                <a:gd name="T10" fmla="*/ 54 w 106"/>
                <a:gd name="T11" fmla="*/ 140 h 163"/>
                <a:gd name="T12" fmla="*/ 67 w 106"/>
                <a:gd name="T13" fmla="*/ 137 h 163"/>
                <a:gd name="T14" fmla="*/ 75 w 106"/>
                <a:gd name="T15" fmla="*/ 129 h 163"/>
                <a:gd name="T16" fmla="*/ 78 w 106"/>
                <a:gd name="T17" fmla="*/ 114 h 163"/>
                <a:gd name="T18" fmla="*/ 78 w 106"/>
                <a:gd name="T19" fmla="*/ 0 h 163"/>
                <a:gd name="T20" fmla="*/ 106 w 106"/>
                <a:gd name="T21" fmla="*/ 0 h 163"/>
                <a:gd name="T22" fmla="*/ 106 w 106"/>
                <a:gd name="T23" fmla="*/ 114 h 163"/>
                <a:gd name="T24" fmla="*/ 102 w 106"/>
                <a:gd name="T25" fmla="*/ 134 h 163"/>
                <a:gd name="T26" fmla="*/ 91 w 106"/>
                <a:gd name="T27" fmla="*/ 150 h 163"/>
                <a:gd name="T28" fmla="*/ 75 w 106"/>
                <a:gd name="T29" fmla="*/ 160 h 163"/>
                <a:gd name="T30" fmla="*/ 54 w 106"/>
                <a:gd name="T31" fmla="*/ 163 h 163"/>
                <a:gd name="T32" fmla="*/ 32 w 106"/>
                <a:gd name="T33" fmla="*/ 160 h 163"/>
                <a:gd name="T34" fmla="*/ 14 w 106"/>
                <a:gd name="T35" fmla="*/ 150 h 163"/>
                <a:gd name="T36" fmla="*/ 5 w 106"/>
                <a:gd name="T37" fmla="*/ 134 h 163"/>
                <a:gd name="T38" fmla="*/ 0 w 106"/>
                <a:gd name="T39" fmla="*/ 114 h 163"/>
                <a:gd name="T40" fmla="*/ 0 w 106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2" y="129"/>
                  </a:lnTo>
                  <a:lnTo>
                    <a:pt x="42" y="137"/>
                  </a:lnTo>
                  <a:lnTo>
                    <a:pt x="54" y="140"/>
                  </a:lnTo>
                  <a:lnTo>
                    <a:pt x="67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6" y="0"/>
                  </a:lnTo>
                  <a:lnTo>
                    <a:pt x="106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4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6"/>
            <p:cNvSpPr>
              <a:spLocks noEditPoints="1"/>
            </p:cNvSpPr>
            <p:nvPr/>
          </p:nvSpPr>
          <p:spPr bwMode="auto">
            <a:xfrm>
              <a:off x="7449889" y="3256718"/>
              <a:ext cx="189176" cy="299522"/>
            </a:xfrm>
            <a:custGeom>
              <a:avLst/>
              <a:gdLst>
                <a:gd name="T0" fmla="*/ 43 w 106"/>
                <a:gd name="T1" fmla="*/ 16 h 162"/>
                <a:gd name="T2" fmla="*/ 38 w 106"/>
                <a:gd name="T3" fmla="*/ 18 h 162"/>
                <a:gd name="T4" fmla="*/ 33 w 106"/>
                <a:gd name="T5" fmla="*/ 18 h 162"/>
                <a:gd name="T6" fmla="*/ 28 w 106"/>
                <a:gd name="T7" fmla="*/ 19 h 162"/>
                <a:gd name="T8" fmla="*/ 28 w 106"/>
                <a:gd name="T9" fmla="*/ 83 h 162"/>
                <a:gd name="T10" fmla="*/ 31 w 106"/>
                <a:gd name="T11" fmla="*/ 83 h 162"/>
                <a:gd name="T12" fmla="*/ 34 w 106"/>
                <a:gd name="T13" fmla="*/ 83 h 162"/>
                <a:gd name="T14" fmla="*/ 39 w 106"/>
                <a:gd name="T15" fmla="*/ 83 h 162"/>
                <a:gd name="T16" fmla="*/ 54 w 106"/>
                <a:gd name="T17" fmla="*/ 81 h 162"/>
                <a:gd name="T18" fmla="*/ 65 w 106"/>
                <a:gd name="T19" fmla="*/ 75 h 162"/>
                <a:gd name="T20" fmla="*/ 72 w 106"/>
                <a:gd name="T21" fmla="*/ 63 h 162"/>
                <a:gd name="T22" fmla="*/ 73 w 106"/>
                <a:gd name="T23" fmla="*/ 50 h 162"/>
                <a:gd name="T24" fmla="*/ 72 w 106"/>
                <a:gd name="T25" fmla="*/ 35 h 162"/>
                <a:gd name="T26" fmla="*/ 67 w 106"/>
                <a:gd name="T27" fmla="*/ 24 h 162"/>
                <a:gd name="T28" fmla="*/ 57 w 106"/>
                <a:gd name="T29" fmla="*/ 19 h 162"/>
                <a:gd name="T30" fmla="*/ 43 w 106"/>
                <a:gd name="T31" fmla="*/ 16 h 162"/>
                <a:gd name="T32" fmla="*/ 43 w 106"/>
                <a:gd name="T33" fmla="*/ 0 h 162"/>
                <a:gd name="T34" fmla="*/ 64 w 106"/>
                <a:gd name="T35" fmla="*/ 1 h 162"/>
                <a:gd name="T36" fmla="*/ 82 w 106"/>
                <a:gd name="T37" fmla="*/ 8 h 162"/>
                <a:gd name="T38" fmla="*/ 93 w 106"/>
                <a:gd name="T39" fmla="*/ 18 h 162"/>
                <a:gd name="T40" fmla="*/ 99 w 106"/>
                <a:gd name="T41" fmla="*/ 32 h 162"/>
                <a:gd name="T42" fmla="*/ 101 w 106"/>
                <a:gd name="T43" fmla="*/ 48 h 162"/>
                <a:gd name="T44" fmla="*/ 99 w 106"/>
                <a:gd name="T45" fmla="*/ 65 h 162"/>
                <a:gd name="T46" fmla="*/ 90 w 106"/>
                <a:gd name="T47" fmla="*/ 78 h 162"/>
                <a:gd name="T48" fmla="*/ 77 w 106"/>
                <a:gd name="T49" fmla="*/ 86 h 162"/>
                <a:gd name="T50" fmla="*/ 59 w 106"/>
                <a:gd name="T51" fmla="*/ 91 h 162"/>
                <a:gd name="T52" fmla="*/ 59 w 106"/>
                <a:gd name="T53" fmla="*/ 91 h 162"/>
                <a:gd name="T54" fmla="*/ 106 w 106"/>
                <a:gd name="T55" fmla="*/ 162 h 162"/>
                <a:gd name="T56" fmla="*/ 73 w 106"/>
                <a:gd name="T57" fmla="*/ 162 h 162"/>
                <a:gd name="T58" fmla="*/ 30 w 106"/>
                <a:gd name="T59" fmla="*/ 89 h 162"/>
                <a:gd name="T60" fmla="*/ 28 w 106"/>
                <a:gd name="T61" fmla="*/ 89 h 162"/>
                <a:gd name="T62" fmla="*/ 28 w 106"/>
                <a:gd name="T63" fmla="*/ 162 h 162"/>
                <a:gd name="T64" fmla="*/ 0 w 106"/>
                <a:gd name="T65" fmla="*/ 162 h 162"/>
                <a:gd name="T66" fmla="*/ 0 w 106"/>
                <a:gd name="T67" fmla="*/ 8 h 162"/>
                <a:gd name="T68" fmla="*/ 18 w 106"/>
                <a:gd name="T69" fmla="*/ 3 h 162"/>
                <a:gd name="T70" fmla="*/ 43 w 106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2">
                  <a:moveTo>
                    <a:pt x="43" y="16"/>
                  </a:moveTo>
                  <a:lnTo>
                    <a:pt x="38" y="18"/>
                  </a:lnTo>
                  <a:lnTo>
                    <a:pt x="33" y="18"/>
                  </a:lnTo>
                  <a:lnTo>
                    <a:pt x="28" y="19"/>
                  </a:lnTo>
                  <a:lnTo>
                    <a:pt x="28" y="83"/>
                  </a:lnTo>
                  <a:lnTo>
                    <a:pt x="31" y="83"/>
                  </a:lnTo>
                  <a:lnTo>
                    <a:pt x="34" y="83"/>
                  </a:lnTo>
                  <a:lnTo>
                    <a:pt x="39" y="83"/>
                  </a:lnTo>
                  <a:lnTo>
                    <a:pt x="54" y="81"/>
                  </a:lnTo>
                  <a:lnTo>
                    <a:pt x="65" y="75"/>
                  </a:lnTo>
                  <a:lnTo>
                    <a:pt x="72" y="63"/>
                  </a:lnTo>
                  <a:lnTo>
                    <a:pt x="73" y="50"/>
                  </a:lnTo>
                  <a:lnTo>
                    <a:pt x="72" y="35"/>
                  </a:lnTo>
                  <a:lnTo>
                    <a:pt x="67" y="24"/>
                  </a:lnTo>
                  <a:lnTo>
                    <a:pt x="57" y="19"/>
                  </a:lnTo>
                  <a:lnTo>
                    <a:pt x="43" y="16"/>
                  </a:lnTo>
                  <a:close/>
                  <a:moveTo>
                    <a:pt x="43" y="0"/>
                  </a:moveTo>
                  <a:lnTo>
                    <a:pt x="64" y="1"/>
                  </a:lnTo>
                  <a:lnTo>
                    <a:pt x="82" y="8"/>
                  </a:lnTo>
                  <a:lnTo>
                    <a:pt x="93" y="18"/>
                  </a:lnTo>
                  <a:lnTo>
                    <a:pt x="99" y="32"/>
                  </a:lnTo>
                  <a:lnTo>
                    <a:pt x="101" y="48"/>
                  </a:lnTo>
                  <a:lnTo>
                    <a:pt x="99" y="65"/>
                  </a:lnTo>
                  <a:lnTo>
                    <a:pt x="90" y="78"/>
                  </a:lnTo>
                  <a:lnTo>
                    <a:pt x="77" y="86"/>
                  </a:lnTo>
                  <a:lnTo>
                    <a:pt x="59" y="91"/>
                  </a:lnTo>
                  <a:lnTo>
                    <a:pt x="59" y="91"/>
                  </a:lnTo>
                  <a:lnTo>
                    <a:pt x="106" y="162"/>
                  </a:lnTo>
                  <a:lnTo>
                    <a:pt x="73" y="162"/>
                  </a:lnTo>
                  <a:lnTo>
                    <a:pt x="30" y="89"/>
                  </a:lnTo>
                  <a:lnTo>
                    <a:pt x="28" y="89"/>
                  </a:lnTo>
                  <a:lnTo>
                    <a:pt x="28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77"/>
            <p:cNvSpPr>
              <a:spLocks noEditPoints="1"/>
            </p:cNvSpPr>
            <p:nvPr/>
          </p:nvSpPr>
          <p:spPr bwMode="auto">
            <a:xfrm>
              <a:off x="7859769" y="3256718"/>
              <a:ext cx="197060" cy="299522"/>
            </a:xfrm>
            <a:custGeom>
              <a:avLst/>
              <a:gdLst>
                <a:gd name="T0" fmla="*/ 36 w 107"/>
                <a:gd name="T1" fmla="*/ 86 h 164"/>
                <a:gd name="T2" fmla="*/ 28 w 107"/>
                <a:gd name="T3" fmla="*/ 86 h 164"/>
                <a:gd name="T4" fmla="*/ 28 w 107"/>
                <a:gd name="T5" fmla="*/ 143 h 164"/>
                <a:gd name="T6" fmla="*/ 32 w 107"/>
                <a:gd name="T7" fmla="*/ 144 h 164"/>
                <a:gd name="T8" fmla="*/ 39 w 107"/>
                <a:gd name="T9" fmla="*/ 146 h 164"/>
                <a:gd name="T10" fmla="*/ 45 w 107"/>
                <a:gd name="T11" fmla="*/ 146 h 164"/>
                <a:gd name="T12" fmla="*/ 58 w 107"/>
                <a:gd name="T13" fmla="*/ 144 h 164"/>
                <a:gd name="T14" fmla="*/ 68 w 107"/>
                <a:gd name="T15" fmla="*/ 140 h 164"/>
                <a:gd name="T16" fmla="*/ 76 w 107"/>
                <a:gd name="T17" fmla="*/ 131 h 164"/>
                <a:gd name="T18" fmla="*/ 78 w 107"/>
                <a:gd name="T19" fmla="*/ 118 h 164"/>
                <a:gd name="T20" fmla="*/ 76 w 107"/>
                <a:gd name="T21" fmla="*/ 104 h 164"/>
                <a:gd name="T22" fmla="*/ 68 w 107"/>
                <a:gd name="T23" fmla="*/ 92 h 164"/>
                <a:gd name="T24" fmla="*/ 55 w 107"/>
                <a:gd name="T25" fmla="*/ 88 h 164"/>
                <a:gd name="T26" fmla="*/ 36 w 107"/>
                <a:gd name="T27" fmla="*/ 86 h 164"/>
                <a:gd name="T28" fmla="*/ 44 w 107"/>
                <a:gd name="T29" fmla="*/ 16 h 164"/>
                <a:gd name="T30" fmla="*/ 39 w 107"/>
                <a:gd name="T31" fmla="*/ 16 h 164"/>
                <a:gd name="T32" fmla="*/ 32 w 107"/>
                <a:gd name="T33" fmla="*/ 18 h 164"/>
                <a:gd name="T34" fmla="*/ 28 w 107"/>
                <a:gd name="T35" fmla="*/ 19 h 164"/>
                <a:gd name="T36" fmla="*/ 28 w 107"/>
                <a:gd name="T37" fmla="*/ 71 h 164"/>
                <a:gd name="T38" fmla="*/ 36 w 107"/>
                <a:gd name="T39" fmla="*/ 71 h 164"/>
                <a:gd name="T40" fmla="*/ 54 w 107"/>
                <a:gd name="T41" fmla="*/ 70 h 164"/>
                <a:gd name="T42" fmla="*/ 65 w 107"/>
                <a:gd name="T43" fmla="*/ 65 h 164"/>
                <a:gd name="T44" fmla="*/ 71 w 107"/>
                <a:gd name="T45" fmla="*/ 55 h 164"/>
                <a:gd name="T46" fmla="*/ 73 w 107"/>
                <a:gd name="T47" fmla="*/ 42 h 164"/>
                <a:gd name="T48" fmla="*/ 70 w 107"/>
                <a:gd name="T49" fmla="*/ 27 h 164"/>
                <a:gd name="T50" fmla="*/ 60 w 107"/>
                <a:gd name="T51" fmla="*/ 19 h 164"/>
                <a:gd name="T52" fmla="*/ 44 w 107"/>
                <a:gd name="T53" fmla="*/ 16 h 164"/>
                <a:gd name="T54" fmla="*/ 44 w 107"/>
                <a:gd name="T55" fmla="*/ 0 h 164"/>
                <a:gd name="T56" fmla="*/ 65 w 107"/>
                <a:gd name="T57" fmla="*/ 1 h 164"/>
                <a:gd name="T58" fmla="*/ 81 w 107"/>
                <a:gd name="T59" fmla="*/ 8 h 164"/>
                <a:gd name="T60" fmla="*/ 93 w 107"/>
                <a:gd name="T61" fmla="*/ 16 h 164"/>
                <a:gd name="T62" fmla="*/ 99 w 107"/>
                <a:gd name="T63" fmla="*/ 27 h 164"/>
                <a:gd name="T64" fmla="*/ 102 w 107"/>
                <a:gd name="T65" fmla="*/ 40 h 164"/>
                <a:gd name="T66" fmla="*/ 99 w 107"/>
                <a:gd name="T67" fmla="*/ 55 h 164"/>
                <a:gd name="T68" fmla="*/ 93 w 107"/>
                <a:gd name="T69" fmla="*/ 66 h 164"/>
                <a:gd name="T70" fmla="*/ 83 w 107"/>
                <a:gd name="T71" fmla="*/ 73 h 164"/>
                <a:gd name="T72" fmla="*/ 73 w 107"/>
                <a:gd name="T73" fmla="*/ 78 h 164"/>
                <a:gd name="T74" fmla="*/ 73 w 107"/>
                <a:gd name="T75" fmla="*/ 78 h 164"/>
                <a:gd name="T76" fmla="*/ 84 w 107"/>
                <a:gd name="T77" fmla="*/ 83 h 164"/>
                <a:gd name="T78" fmla="*/ 96 w 107"/>
                <a:gd name="T79" fmla="*/ 91 h 164"/>
                <a:gd name="T80" fmla="*/ 104 w 107"/>
                <a:gd name="T81" fmla="*/ 102 h 164"/>
                <a:gd name="T82" fmla="*/ 107 w 107"/>
                <a:gd name="T83" fmla="*/ 118 h 164"/>
                <a:gd name="T84" fmla="*/ 104 w 107"/>
                <a:gd name="T85" fmla="*/ 135 h 164"/>
                <a:gd name="T86" fmla="*/ 96 w 107"/>
                <a:gd name="T87" fmla="*/ 148 h 164"/>
                <a:gd name="T88" fmla="*/ 83 w 107"/>
                <a:gd name="T89" fmla="*/ 157 h 164"/>
                <a:gd name="T90" fmla="*/ 67 w 107"/>
                <a:gd name="T91" fmla="*/ 162 h 164"/>
                <a:gd name="T92" fmla="*/ 47 w 107"/>
                <a:gd name="T93" fmla="*/ 164 h 164"/>
                <a:gd name="T94" fmla="*/ 19 w 107"/>
                <a:gd name="T95" fmla="*/ 162 h 164"/>
                <a:gd name="T96" fmla="*/ 0 w 107"/>
                <a:gd name="T97" fmla="*/ 156 h 164"/>
                <a:gd name="T98" fmla="*/ 0 w 107"/>
                <a:gd name="T99" fmla="*/ 8 h 164"/>
                <a:gd name="T100" fmla="*/ 18 w 107"/>
                <a:gd name="T101" fmla="*/ 1 h 164"/>
                <a:gd name="T102" fmla="*/ 44 w 107"/>
                <a:gd name="T10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64">
                  <a:moveTo>
                    <a:pt x="36" y="86"/>
                  </a:moveTo>
                  <a:lnTo>
                    <a:pt x="28" y="86"/>
                  </a:lnTo>
                  <a:lnTo>
                    <a:pt x="28" y="143"/>
                  </a:lnTo>
                  <a:lnTo>
                    <a:pt x="32" y="144"/>
                  </a:lnTo>
                  <a:lnTo>
                    <a:pt x="39" y="146"/>
                  </a:lnTo>
                  <a:lnTo>
                    <a:pt x="45" y="146"/>
                  </a:lnTo>
                  <a:lnTo>
                    <a:pt x="58" y="144"/>
                  </a:lnTo>
                  <a:lnTo>
                    <a:pt x="68" y="140"/>
                  </a:lnTo>
                  <a:lnTo>
                    <a:pt x="76" y="131"/>
                  </a:lnTo>
                  <a:lnTo>
                    <a:pt x="78" y="118"/>
                  </a:lnTo>
                  <a:lnTo>
                    <a:pt x="76" y="104"/>
                  </a:lnTo>
                  <a:lnTo>
                    <a:pt x="68" y="92"/>
                  </a:lnTo>
                  <a:lnTo>
                    <a:pt x="55" y="88"/>
                  </a:lnTo>
                  <a:lnTo>
                    <a:pt x="36" y="86"/>
                  </a:lnTo>
                  <a:close/>
                  <a:moveTo>
                    <a:pt x="44" y="16"/>
                  </a:moveTo>
                  <a:lnTo>
                    <a:pt x="39" y="16"/>
                  </a:lnTo>
                  <a:lnTo>
                    <a:pt x="32" y="18"/>
                  </a:lnTo>
                  <a:lnTo>
                    <a:pt x="28" y="19"/>
                  </a:lnTo>
                  <a:lnTo>
                    <a:pt x="28" y="71"/>
                  </a:lnTo>
                  <a:lnTo>
                    <a:pt x="36" y="71"/>
                  </a:lnTo>
                  <a:lnTo>
                    <a:pt x="54" y="70"/>
                  </a:lnTo>
                  <a:lnTo>
                    <a:pt x="65" y="65"/>
                  </a:lnTo>
                  <a:lnTo>
                    <a:pt x="71" y="55"/>
                  </a:lnTo>
                  <a:lnTo>
                    <a:pt x="73" y="42"/>
                  </a:lnTo>
                  <a:lnTo>
                    <a:pt x="70" y="27"/>
                  </a:lnTo>
                  <a:lnTo>
                    <a:pt x="60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3" y="16"/>
                  </a:lnTo>
                  <a:lnTo>
                    <a:pt x="99" y="27"/>
                  </a:lnTo>
                  <a:lnTo>
                    <a:pt x="102" y="40"/>
                  </a:lnTo>
                  <a:lnTo>
                    <a:pt x="99" y="55"/>
                  </a:lnTo>
                  <a:lnTo>
                    <a:pt x="93" y="66"/>
                  </a:lnTo>
                  <a:lnTo>
                    <a:pt x="83" y="73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84" y="83"/>
                  </a:lnTo>
                  <a:lnTo>
                    <a:pt x="96" y="91"/>
                  </a:lnTo>
                  <a:lnTo>
                    <a:pt x="104" y="102"/>
                  </a:lnTo>
                  <a:lnTo>
                    <a:pt x="107" y="118"/>
                  </a:lnTo>
                  <a:lnTo>
                    <a:pt x="104" y="135"/>
                  </a:lnTo>
                  <a:lnTo>
                    <a:pt x="96" y="148"/>
                  </a:lnTo>
                  <a:lnTo>
                    <a:pt x="83" y="157"/>
                  </a:lnTo>
                  <a:lnTo>
                    <a:pt x="67" y="162"/>
                  </a:lnTo>
                  <a:lnTo>
                    <a:pt x="47" y="164"/>
                  </a:lnTo>
                  <a:lnTo>
                    <a:pt x="19" y="162"/>
                  </a:lnTo>
                  <a:lnTo>
                    <a:pt x="0" y="156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78"/>
            <p:cNvSpPr/>
            <p:nvPr/>
          </p:nvSpPr>
          <p:spPr bwMode="auto">
            <a:xfrm>
              <a:off x="8135653" y="3256718"/>
              <a:ext cx="189176" cy="299522"/>
            </a:xfrm>
            <a:custGeom>
              <a:avLst/>
              <a:gdLst>
                <a:gd name="T0" fmla="*/ 0 w 105"/>
                <a:gd name="T1" fmla="*/ 0 h 163"/>
                <a:gd name="T2" fmla="*/ 29 w 105"/>
                <a:gd name="T3" fmla="*/ 0 h 163"/>
                <a:gd name="T4" fmla="*/ 29 w 105"/>
                <a:gd name="T5" fmla="*/ 114 h 163"/>
                <a:gd name="T6" fmla="*/ 34 w 105"/>
                <a:gd name="T7" fmla="*/ 129 h 163"/>
                <a:gd name="T8" fmla="*/ 42 w 105"/>
                <a:gd name="T9" fmla="*/ 137 h 163"/>
                <a:gd name="T10" fmla="*/ 53 w 105"/>
                <a:gd name="T11" fmla="*/ 140 h 163"/>
                <a:gd name="T12" fmla="*/ 66 w 105"/>
                <a:gd name="T13" fmla="*/ 137 h 163"/>
                <a:gd name="T14" fmla="*/ 75 w 105"/>
                <a:gd name="T15" fmla="*/ 129 h 163"/>
                <a:gd name="T16" fmla="*/ 78 w 105"/>
                <a:gd name="T17" fmla="*/ 114 h 163"/>
                <a:gd name="T18" fmla="*/ 78 w 105"/>
                <a:gd name="T19" fmla="*/ 0 h 163"/>
                <a:gd name="T20" fmla="*/ 105 w 105"/>
                <a:gd name="T21" fmla="*/ 0 h 163"/>
                <a:gd name="T22" fmla="*/ 105 w 105"/>
                <a:gd name="T23" fmla="*/ 114 h 163"/>
                <a:gd name="T24" fmla="*/ 102 w 105"/>
                <a:gd name="T25" fmla="*/ 134 h 163"/>
                <a:gd name="T26" fmla="*/ 91 w 105"/>
                <a:gd name="T27" fmla="*/ 150 h 163"/>
                <a:gd name="T28" fmla="*/ 75 w 105"/>
                <a:gd name="T29" fmla="*/ 160 h 163"/>
                <a:gd name="T30" fmla="*/ 53 w 105"/>
                <a:gd name="T31" fmla="*/ 163 h 163"/>
                <a:gd name="T32" fmla="*/ 32 w 105"/>
                <a:gd name="T33" fmla="*/ 160 h 163"/>
                <a:gd name="T34" fmla="*/ 14 w 105"/>
                <a:gd name="T35" fmla="*/ 150 h 163"/>
                <a:gd name="T36" fmla="*/ 5 w 105"/>
                <a:gd name="T37" fmla="*/ 134 h 163"/>
                <a:gd name="T38" fmla="*/ 0 w 105"/>
                <a:gd name="T39" fmla="*/ 114 h 163"/>
                <a:gd name="T40" fmla="*/ 0 w 105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4" y="129"/>
                  </a:lnTo>
                  <a:lnTo>
                    <a:pt x="42" y="137"/>
                  </a:lnTo>
                  <a:lnTo>
                    <a:pt x="53" y="140"/>
                  </a:lnTo>
                  <a:lnTo>
                    <a:pt x="66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5" y="0"/>
                  </a:lnTo>
                  <a:lnTo>
                    <a:pt x="105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3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79"/>
            <p:cNvSpPr/>
            <p:nvPr/>
          </p:nvSpPr>
          <p:spPr bwMode="auto">
            <a:xfrm>
              <a:off x="8395766" y="3256718"/>
              <a:ext cx="173411" cy="299522"/>
            </a:xfrm>
            <a:custGeom>
              <a:avLst/>
              <a:gdLst>
                <a:gd name="T0" fmla="*/ 51 w 91"/>
                <a:gd name="T1" fmla="*/ 0 h 164"/>
                <a:gd name="T2" fmla="*/ 72 w 91"/>
                <a:gd name="T3" fmla="*/ 3 h 164"/>
                <a:gd name="T4" fmla="*/ 85 w 91"/>
                <a:gd name="T5" fmla="*/ 8 h 164"/>
                <a:gd name="T6" fmla="*/ 78 w 91"/>
                <a:gd name="T7" fmla="*/ 27 h 164"/>
                <a:gd name="T8" fmla="*/ 74 w 91"/>
                <a:gd name="T9" fmla="*/ 24 h 164"/>
                <a:gd name="T10" fmla="*/ 69 w 91"/>
                <a:gd name="T11" fmla="*/ 22 h 164"/>
                <a:gd name="T12" fmla="*/ 62 w 91"/>
                <a:gd name="T13" fmla="*/ 21 h 164"/>
                <a:gd name="T14" fmla="*/ 54 w 91"/>
                <a:gd name="T15" fmla="*/ 19 h 164"/>
                <a:gd name="T16" fmla="*/ 48 w 91"/>
                <a:gd name="T17" fmla="*/ 21 h 164"/>
                <a:gd name="T18" fmla="*/ 43 w 91"/>
                <a:gd name="T19" fmla="*/ 22 h 164"/>
                <a:gd name="T20" fmla="*/ 38 w 91"/>
                <a:gd name="T21" fmla="*/ 26 h 164"/>
                <a:gd name="T22" fmla="*/ 35 w 91"/>
                <a:gd name="T23" fmla="*/ 31 h 164"/>
                <a:gd name="T24" fmla="*/ 31 w 91"/>
                <a:gd name="T25" fmla="*/ 35 h 164"/>
                <a:gd name="T26" fmla="*/ 31 w 91"/>
                <a:gd name="T27" fmla="*/ 42 h 164"/>
                <a:gd name="T28" fmla="*/ 35 w 91"/>
                <a:gd name="T29" fmla="*/ 55 h 164"/>
                <a:gd name="T30" fmla="*/ 43 w 91"/>
                <a:gd name="T31" fmla="*/ 63 h 164"/>
                <a:gd name="T32" fmla="*/ 56 w 91"/>
                <a:gd name="T33" fmla="*/ 70 h 164"/>
                <a:gd name="T34" fmla="*/ 74 w 91"/>
                <a:gd name="T35" fmla="*/ 79 h 164"/>
                <a:gd name="T36" fmla="*/ 85 w 91"/>
                <a:gd name="T37" fmla="*/ 91 h 164"/>
                <a:gd name="T38" fmla="*/ 90 w 91"/>
                <a:gd name="T39" fmla="*/ 104 h 164"/>
                <a:gd name="T40" fmla="*/ 91 w 91"/>
                <a:gd name="T41" fmla="*/ 115 h 164"/>
                <a:gd name="T42" fmla="*/ 88 w 91"/>
                <a:gd name="T43" fmla="*/ 135 h 164"/>
                <a:gd name="T44" fmla="*/ 77 w 91"/>
                <a:gd name="T45" fmla="*/ 151 h 164"/>
                <a:gd name="T46" fmla="*/ 61 w 91"/>
                <a:gd name="T47" fmla="*/ 161 h 164"/>
                <a:gd name="T48" fmla="*/ 41 w 91"/>
                <a:gd name="T49" fmla="*/ 164 h 164"/>
                <a:gd name="T50" fmla="*/ 23 w 91"/>
                <a:gd name="T51" fmla="*/ 162 h 164"/>
                <a:gd name="T52" fmla="*/ 10 w 91"/>
                <a:gd name="T53" fmla="*/ 161 h 164"/>
                <a:gd name="T54" fmla="*/ 0 w 91"/>
                <a:gd name="T55" fmla="*/ 156 h 164"/>
                <a:gd name="T56" fmla="*/ 9 w 91"/>
                <a:gd name="T57" fmla="*/ 135 h 164"/>
                <a:gd name="T58" fmla="*/ 20 w 91"/>
                <a:gd name="T59" fmla="*/ 140 h 164"/>
                <a:gd name="T60" fmla="*/ 35 w 91"/>
                <a:gd name="T61" fmla="*/ 141 h 164"/>
                <a:gd name="T62" fmla="*/ 43 w 91"/>
                <a:gd name="T63" fmla="*/ 141 h 164"/>
                <a:gd name="T64" fmla="*/ 49 w 91"/>
                <a:gd name="T65" fmla="*/ 140 h 164"/>
                <a:gd name="T66" fmla="*/ 54 w 91"/>
                <a:gd name="T67" fmla="*/ 135 h 164"/>
                <a:gd name="T68" fmla="*/ 57 w 91"/>
                <a:gd name="T69" fmla="*/ 130 h 164"/>
                <a:gd name="T70" fmla="*/ 59 w 91"/>
                <a:gd name="T71" fmla="*/ 125 h 164"/>
                <a:gd name="T72" fmla="*/ 61 w 91"/>
                <a:gd name="T73" fmla="*/ 117 h 164"/>
                <a:gd name="T74" fmla="*/ 57 w 91"/>
                <a:gd name="T75" fmla="*/ 107 h 164"/>
                <a:gd name="T76" fmla="*/ 49 w 91"/>
                <a:gd name="T77" fmla="*/ 97 h 164"/>
                <a:gd name="T78" fmla="*/ 36 w 91"/>
                <a:gd name="T79" fmla="*/ 91 h 164"/>
                <a:gd name="T80" fmla="*/ 20 w 91"/>
                <a:gd name="T81" fmla="*/ 81 h 164"/>
                <a:gd name="T82" fmla="*/ 10 w 91"/>
                <a:gd name="T83" fmla="*/ 70 h 164"/>
                <a:gd name="T84" fmla="*/ 4 w 91"/>
                <a:gd name="T85" fmla="*/ 58 h 164"/>
                <a:gd name="T86" fmla="*/ 2 w 91"/>
                <a:gd name="T87" fmla="*/ 47 h 164"/>
                <a:gd name="T88" fmla="*/ 5 w 91"/>
                <a:gd name="T89" fmla="*/ 29 h 164"/>
                <a:gd name="T90" fmla="*/ 15 w 91"/>
                <a:gd name="T91" fmla="*/ 14 h 164"/>
                <a:gd name="T92" fmla="*/ 31 w 91"/>
                <a:gd name="T93" fmla="*/ 3 h 164"/>
                <a:gd name="T94" fmla="*/ 51 w 91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1" h="164">
                  <a:moveTo>
                    <a:pt x="51" y="0"/>
                  </a:moveTo>
                  <a:lnTo>
                    <a:pt x="72" y="3"/>
                  </a:lnTo>
                  <a:lnTo>
                    <a:pt x="85" y="8"/>
                  </a:lnTo>
                  <a:lnTo>
                    <a:pt x="78" y="27"/>
                  </a:lnTo>
                  <a:lnTo>
                    <a:pt x="74" y="24"/>
                  </a:lnTo>
                  <a:lnTo>
                    <a:pt x="69" y="22"/>
                  </a:lnTo>
                  <a:lnTo>
                    <a:pt x="62" y="21"/>
                  </a:lnTo>
                  <a:lnTo>
                    <a:pt x="54" y="19"/>
                  </a:lnTo>
                  <a:lnTo>
                    <a:pt x="48" y="21"/>
                  </a:lnTo>
                  <a:lnTo>
                    <a:pt x="43" y="22"/>
                  </a:lnTo>
                  <a:lnTo>
                    <a:pt x="38" y="26"/>
                  </a:lnTo>
                  <a:lnTo>
                    <a:pt x="35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5" y="55"/>
                  </a:lnTo>
                  <a:lnTo>
                    <a:pt x="43" y="63"/>
                  </a:lnTo>
                  <a:lnTo>
                    <a:pt x="56" y="70"/>
                  </a:lnTo>
                  <a:lnTo>
                    <a:pt x="74" y="79"/>
                  </a:lnTo>
                  <a:lnTo>
                    <a:pt x="85" y="91"/>
                  </a:lnTo>
                  <a:lnTo>
                    <a:pt x="90" y="104"/>
                  </a:lnTo>
                  <a:lnTo>
                    <a:pt x="91" y="115"/>
                  </a:lnTo>
                  <a:lnTo>
                    <a:pt x="88" y="135"/>
                  </a:lnTo>
                  <a:lnTo>
                    <a:pt x="77" y="151"/>
                  </a:lnTo>
                  <a:lnTo>
                    <a:pt x="61" y="161"/>
                  </a:lnTo>
                  <a:lnTo>
                    <a:pt x="41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9" y="135"/>
                  </a:lnTo>
                  <a:lnTo>
                    <a:pt x="20" y="140"/>
                  </a:lnTo>
                  <a:lnTo>
                    <a:pt x="35" y="141"/>
                  </a:lnTo>
                  <a:lnTo>
                    <a:pt x="43" y="141"/>
                  </a:lnTo>
                  <a:lnTo>
                    <a:pt x="49" y="140"/>
                  </a:lnTo>
                  <a:lnTo>
                    <a:pt x="54" y="135"/>
                  </a:lnTo>
                  <a:lnTo>
                    <a:pt x="57" y="130"/>
                  </a:lnTo>
                  <a:lnTo>
                    <a:pt x="59" y="125"/>
                  </a:lnTo>
                  <a:lnTo>
                    <a:pt x="61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6" y="91"/>
                  </a:lnTo>
                  <a:lnTo>
                    <a:pt x="20" y="81"/>
                  </a:lnTo>
                  <a:lnTo>
                    <a:pt x="10" y="70"/>
                  </a:lnTo>
                  <a:lnTo>
                    <a:pt x="4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31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1" name="Rectangle 180"/>
            <p:cNvSpPr>
              <a:spLocks noChangeArrowheads="1"/>
            </p:cNvSpPr>
            <p:nvPr/>
          </p:nvSpPr>
          <p:spPr bwMode="auto">
            <a:xfrm>
              <a:off x="8648001" y="3256718"/>
              <a:ext cx="47294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81"/>
            <p:cNvSpPr/>
            <p:nvPr/>
          </p:nvSpPr>
          <p:spPr bwMode="auto">
            <a:xfrm>
              <a:off x="8789882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7 w 117"/>
                <a:gd name="T3" fmla="*/ 0 h 161"/>
                <a:gd name="T4" fmla="*/ 84 w 117"/>
                <a:gd name="T5" fmla="*/ 98 h 161"/>
                <a:gd name="T6" fmla="*/ 87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2 w 117"/>
                <a:gd name="T13" fmla="*/ 114 h 161"/>
                <a:gd name="T14" fmla="*/ 92 w 117"/>
                <a:gd name="T15" fmla="*/ 114 h 161"/>
                <a:gd name="T16" fmla="*/ 92 w 117"/>
                <a:gd name="T17" fmla="*/ 114 h 161"/>
                <a:gd name="T18" fmla="*/ 92 w 117"/>
                <a:gd name="T19" fmla="*/ 113 h 161"/>
                <a:gd name="T20" fmla="*/ 92 w 117"/>
                <a:gd name="T21" fmla="*/ 109 h 161"/>
                <a:gd name="T22" fmla="*/ 92 w 117"/>
                <a:gd name="T23" fmla="*/ 104 h 161"/>
                <a:gd name="T24" fmla="*/ 92 w 117"/>
                <a:gd name="T25" fmla="*/ 98 h 161"/>
                <a:gd name="T26" fmla="*/ 92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4 w 117"/>
                <a:gd name="T33" fmla="*/ 161 h 161"/>
                <a:gd name="T34" fmla="*/ 32 w 117"/>
                <a:gd name="T35" fmla="*/ 57 h 161"/>
                <a:gd name="T36" fmla="*/ 31 w 117"/>
                <a:gd name="T37" fmla="*/ 52 h 161"/>
                <a:gd name="T38" fmla="*/ 27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2 w 117"/>
                <a:gd name="T47" fmla="*/ 39 h 161"/>
                <a:gd name="T48" fmla="*/ 24 w 117"/>
                <a:gd name="T49" fmla="*/ 41 h 161"/>
                <a:gd name="T50" fmla="*/ 24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7" y="0"/>
                  </a:lnTo>
                  <a:lnTo>
                    <a:pt x="84" y="98"/>
                  </a:lnTo>
                  <a:lnTo>
                    <a:pt x="87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3"/>
                  </a:lnTo>
                  <a:lnTo>
                    <a:pt x="92" y="109"/>
                  </a:lnTo>
                  <a:lnTo>
                    <a:pt x="92" y="104"/>
                  </a:lnTo>
                  <a:lnTo>
                    <a:pt x="92" y="98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4" y="161"/>
                  </a:lnTo>
                  <a:lnTo>
                    <a:pt x="32" y="57"/>
                  </a:lnTo>
                  <a:lnTo>
                    <a:pt x="31" y="52"/>
                  </a:lnTo>
                  <a:lnTo>
                    <a:pt x="27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4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9089410" y="3256718"/>
              <a:ext cx="149766" cy="299522"/>
            </a:xfrm>
            <a:custGeom>
              <a:avLst/>
              <a:gdLst>
                <a:gd name="T0" fmla="*/ 0 w 78"/>
                <a:gd name="T1" fmla="*/ 0 h 161"/>
                <a:gd name="T2" fmla="*/ 78 w 78"/>
                <a:gd name="T3" fmla="*/ 0 h 161"/>
                <a:gd name="T4" fmla="*/ 78 w 78"/>
                <a:gd name="T5" fmla="*/ 20 h 161"/>
                <a:gd name="T6" fmla="*/ 29 w 78"/>
                <a:gd name="T7" fmla="*/ 20 h 161"/>
                <a:gd name="T8" fmla="*/ 29 w 78"/>
                <a:gd name="T9" fmla="*/ 69 h 161"/>
                <a:gd name="T10" fmla="*/ 73 w 78"/>
                <a:gd name="T11" fmla="*/ 69 h 161"/>
                <a:gd name="T12" fmla="*/ 73 w 78"/>
                <a:gd name="T13" fmla="*/ 88 h 161"/>
                <a:gd name="T14" fmla="*/ 29 w 78"/>
                <a:gd name="T15" fmla="*/ 88 h 161"/>
                <a:gd name="T16" fmla="*/ 29 w 78"/>
                <a:gd name="T17" fmla="*/ 142 h 161"/>
                <a:gd name="T18" fmla="*/ 78 w 78"/>
                <a:gd name="T19" fmla="*/ 142 h 161"/>
                <a:gd name="T20" fmla="*/ 78 w 78"/>
                <a:gd name="T21" fmla="*/ 161 h 161"/>
                <a:gd name="T22" fmla="*/ 0 w 78"/>
                <a:gd name="T23" fmla="*/ 161 h 161"/>
                <a:gd name="T24" fmla="*/ 0 w 78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61">
                  <a:moveTo>
                    <a:pt x="0" y="0"/>
                  </a:moveTo>
                  <a:lnTo>
                    <a:pt x="78" y="0"/>
                  </a:lnTo>
                  <a:lnTo>
                    <a:pt x="78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3" y="69"/>
                  </a:lnTo>
                  <a:lnTo>
                    <a:pt x="73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8" y="142"/>
                  </a:lnTo>
                  <a:lnTo>
                    <a:pt x="78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83"/>
            <p:cNvSpPr/>
            <p:nvPr/>
          </p:nvSpPr>
          <p:spPr bwMode="auto">
            <a:xfrm>
              <a:off x="9302235" y="3256718"/>
              <a:ext cx="15764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7 w 89"/>
                <a:gd name="T11" fmla="*/ 22 h 164"/>
                <a:gd name="T12" fmla="*/ 60 w 89"/>
                <a:gd name="T13" fmla="*/ 21 h 164"/>
                <a:gd name="T14" fmla="*/ 54 w 89"/>
                <a:gd name="T15" fmla="*/ 19 h 164"/>
                <a:gd name="T16" fmla="*/ 45 w 89"/>
                <a:gd name="T17" fmla="*/ 21 h 164"/>
                <a:gd name="T18" fmla="*/ 41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29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4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1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2 w 89"/>
                <a:gd name="T87" fmla="*/ 47 h 164"/>
                <a:gd name="T88" fmla="*/ 5 w 89"/>
                <a:gd name="T89" fmla="*/ 29 h 164"/>
                <a:gd name="T90" fmla="*/ 15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2"/>
                  </a:lnTo>
                  <a:lnTo>
                    <a:pt x="60" y="21"/>
                  </a:lnTo>
                  <a:lnTo>
                    <a:pt x="54" y="19"/>
                  </a:lnTo>
                  <a:lnTo>
                    <a:pt x="45" y="21"/>
                  </a:lnTo>
                  <a:lnTo>
                    <a:pt x="41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29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4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84"/>
            <p:cNvSpPr/>
            <p:nvPr/>
          </p:nvSpPr>
          <p:spPr bwMode="auto">
            <a:xfrm>
              <a:off x="9522940" y="3256718"/>
              <a:ext cx="16552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6 w 89"/>
                <a:gd name="T11" fmla="*/ 22 h 164"/>
                <a:gd name="T12" fmla="*/ 60 w 89"/>
                <a:gd name="T13" fmla="*/ 21 h 164"/>
                <a:gd name="T14" fmla="*/ 53 w 89"/>
                <a:gd name="T15" fmla="*/ 19 h 164"/>
                <a:gd name="T16" fmla="*/ 45 w 89"/>
                <a:gd name="T17" fmla="*/ 21 h 164"/>
                <a:gd name="T18" fmla="*/ 40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31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3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0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1 w 89"/>
                <a:gd name="T87" fmla="*/ 47 h 164"/>
                <a:gd name="T88" fmla="*/ 5 w 89"/>
                <a:gd name="T89" fmla="*/ 29 h 164"/>
                <a:gd name="T90" fmla="*/ 14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6" y="22"/>
                  </a:lnTo>
                  <a:lnTo>
                    <a:pt x="60" y="21"/>
                  </a:lnTo>
                  <a:lnTo>
                    <a:pt x="53" y="19"/>
                  </a:lnTo>
                  <a:lnTo>
                    <a:pt x="45" y="21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3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0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1" y="47"/>
                  </a:lnTo>
                  <a:lnTo>
                    <a:pt x="5" y="29"/>
                  </a:lnTo>
                  <a:lnTo>
                    <a:pt x="14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185"/>
            <p:cNvSpPr>
              <a:spLocks noEditPoints="1"/>
            </p:cNvSpPr>
            <p:nvPr/>
          </p:nvSpPr>
          <p:spPr bwMode="auto">
            <a:xfrm>
              <a:off x="-132897" y="1948279"/>
              <a:ext cx="465059" cy="441401"/>
            </a:xfrm>
            <a:custGeom>
              <a:avLst/>
              <a:gdLst>
                <a:gd name="T0" fmla="*/ 1 w 250"/>
                <a:gd name="T1" fmla="*/ 235 h 241"/>
                <a:gd name="T2" fmla="*/ 1 w 250"/>
                <a:gd name="T3" fmla="*/ 238 h 241"/>
                <a:gd name="T4" fmla="*/ 0 w 250"/>
                <a:gd name="T5" fmla="*/ 241 h 241"/>
                <a:gd name="T6" fmla="*/ 1 w 250"/>
                <a:gd name="T7" fmla="*/ 238 h 241"/>
                <a:gd name="T8" fmla="*/ 1 w 250"/>
                <a:gd name="T9" fmla="*/ 235 h 241"/>
                <a:gd name="T10" fmla="*/ 250 w 250"/>
                <a:gd name="T11" fmla="*/ 0 h 241"/>
                <a:gd name="T12" fmla="*/ 240 w 250"/>
                <a:gd name="T13" fmla="*/ 15 h 241"/>
                <a:gd name="T14" fmla="*/ 231 w 250"/>
                <a:gd name="T15" fmla="*/ 20 h 241"/>
                <a:gd name="T16" fmla="*/ 218 w 250"/>
                <a:gd name="T17" fmla="*/ 27 h 241"/>
                <a:gd name="T18" fmla="*/ 203 w 250"/>
                <a:gd name="T19" fmla="*/ 35 h 241"/>
                <a:gd name="T20" fmla="*/ 185 w 250"/>
                <a:gd name="T21" fmla="*/ 44 h 241"/>
                <a:gd name="T22" fmla="*/ 166 w 250"/>
                <a:gd name="T23" fmla="*/ 59 h 241"/>
                <a:gd name="T24" fmla="*/ 141 w 250"/>
                <a:gd name="T25" fmla="*/ 77 h 241"/>
                <a:gd name="T26" fmla="*/ 114 w 250"/>
                <a:gd name="T27" fmla="*/ 98 h 241"/>
                <a:gd name="T28" fmla="*/ 76 w 250"/>
                <a:gd name="T29" fmla="*/ 132 h 241"/>
                <a:gd name="T30" fmla="*/ 49 w 250"/>
                <a:gd name="T31" fmla="*/ 162 h 241"/>
                <a:gd name="T32" fmla="*/ 29 w 250"/>
                <a:gd name="T33" fmla="*/ 188 h 241"/>
                <a:gd name="T34" fmla="*/ 14 w 250"/>
                <a:gd name="T35" fmla="*/ 210 h 241"/>
                <a:gd name="T36" fmla="*/ 5 w 250"/>
                <a:gd name="T37" fmla="*/ 227 h 241"/>
                <a:gd name="T38" fmla="*/ 1 w 250"/>
                <a:gd name="T39" fmla="*/ 235 h 241"/>
                <a:gd name="T40" fmla="*/ 5 w 250"/>
                <a:gd name="T41" fmla="*/ 227 h 241"/>
                <a:gd name="T42" fmla="*/ 13 w 250"/>
                <a:gd name="T43" fmla="*/ 212 h 241"/>
                <a:gd name="T44" fmla="*/ 23 w 250"/>
                <a:gd name="T45" fmla="*/ 191 h 241"/>
                <a:gd name="T46" fmla="*/ 37 w 250"/>
                <a:gd name="T47" fmla="*/ 166 h 241"/>
                <a:gd name="T48" fmla="*/ 55 w 250"/>
                <a:gd name="T49" fmla="*/ 140 h 241"/>
                <a:gd name="T50" fmla="*/ 78 w 250"/>
                <a:gd name="T51" fmla="*/ 114 h 241"/>
                <a:gd name="T52" fmla="*/ 105 w 250"/>
                <a:gd name="T53" fmla="*/ 85 h 241"/>
                <a:gd name="T54" fmla="*/ 131 w 250"/>
                <a:gd name="T55" fmla="*/ 62 h 241"/>
                <a:gd name="T56" fmla="*/ 157 w 250"/>
                <a:gd name="T57" fmla="*/ 43 h 241"/>
                <a:gd name="T58" fmla="*/ 180 w 250"/>
                <a:gd name="T59" fmla="*/ 28 h 241"/>
                <a:gd name="T60" fmla="*/ 200 w 250"/>
                <a:gd name="T61" fmla="*/ 17 h 241"/>
                <a:gd name="T62" fmla="*/ 214 w 250"/>
                <a:gd name="T63" fmla="*/ 9 h 241"/>
                <a:gd name="T64" fmla="*/ 224 w 250"/>
                <a:gd name="T65" fmla="*/ 4 h 241"/>
                <a:gd name="T66" fmla="*/ 227 w 250"/>
                <a:gd name="T67" fmla="*/ 2 h 241"/>
                <a:gd name="T68" fmla="*/ 250 w 250"/>
                <a:gd name="T6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241">
                  <a:moveTo>
                    <a:pt x="1" y="235"/>
                  </a:moveTo>
                  <a:lnTo>
                    <a:pt x="1" y="238"/>
                  </a:lnTo>
                  <a:lnTo>
                    <a:pt x="0" y="241"/>
                  </a:lnTo>
                  <a:lnTo>
                    <a:pt x="1" y="238"/>
                  </a:lnTo>
                  <a:lnTo>
                    <a:pt x="1" y="235"/>
                  </a:lnTo>
                  <a:close/>
                  <a:moveTo>
                    <a:pt x="250" y="0"/>
                  </a:moveTo>
                  <a:lnTo>
                    <a:pt x="240" y="15"/>
                  </a:lnTo>
                  <a:lnTo>
                    <a:pt x="231" y="20"/>
                  </a:lnTo>
                  <a:lnTo>
                    <a:pt x="218" y="27"/>
                  </a:lnTo>
                  <a:lnTo>
                    <a:pt x="203" y="35"/>
                  </a:lnTo>
                  <a:lnTo>
                    <a:pt x="185" y="44"/>
                  </a:lnTo>
                  <a:lnTo>
                    <a:pt x="166" y="59"/>
                  </a:lnTo>
                  <a:lnTo>
                    <a:pt x="141" y="77"/>
                  </a:lnTo>
                  <a:lnTo>
                    <a:pt x="114" y="98"/>
                  </a:lnTo>
                  <a:lnTo>
                    <a:pt x="76" y="132"/>
                  </a:lnTo>
                  <a:lnTo>
                    <a:pt x="49" y="162"/>
                  </a:lnTo>
                  <a:lnTo>
                    <a:pt x="29" y="188"/>
                  </a:lnTo>
                  <a:lnTo>
                    <a:pt x="14" y="210"/>
                  </a:lnTo>
                  <a:lnTo>
                    <a:pt x="5" y="227"/>
                  </a:lnTo>
                  <a:lnTo>
                    <a:pt x="1" y="235"/>
                  </a:lnTo>
                  <a:lnTo>
                    <a:pt x="5" y="227"/>
                  </a:lnTo>
                  <a:lnTo>
                    <a:pt x="13" y="212"/>
                  </a:lnTo>
                  <a:lnTo>
                    <a:pt x="23" y="191"/>
                  </a:lnTo>
                  <a:lnTo>
                    <a:pt x="37" y="166"/>
                  </a:lnTo>
                  <a:lnTo>
                    <a:pt x="55" y="140"/>
                  </a:lnTo>
                  <a:lnTo>
                    <a:pt x="78" y="114"/>
                  </a:lnTo>
                  <a:lnTo>
                    <a:pt x="105" y="85"/>
                  </a:lnTo>
                  <a:lnTo>
                    <a:pt x="131" y="62"/>
                  </a:lnTo>
                  <a:lnTo>
                    <a:pt x="157" y="43"/>
                  </a:lnTo>
                  <a:lnTo>
                    <a:pt x="180" y="28"/>
                  </a:lnTo>
                  <a:lnTo>
                    <a:pt x="200" y="17"/>
                  </a:lnTo>
                  <a:lnTo>
                    <a:pt x="214" y="9"/>
                  </a:lnTo>
                  <a:lnTo>
                    <a:pt x="224" y="4"/>
                  </a:lnTo>
                  <a:lnTo>
                    <a:pt x="227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186"/>
            <p:cNvSpPr/>
            <p:nvPr/>
          </p:nvSpPr>
          <p:spPr bwMode="auto">
            <a:xfrm>
              <a:off x="-101368" y="2192624"/>
              <a:ext cx="1103524" cy="1158680"/>
            </a:xfrm>
            <a:custGeom>
              <a:avLst/>
              <a:gdLst>
                <a:gd name="T0" fmla="*/ 501 w 598"/>
                <a:gd name="T1" fmla="*/ 0 h 629"/>
                <a:gd name="T2" fmla="*/ 598 w 598"/>
                <a:gd name="T3" fmla="*/ 37 h 629"/>
                <a:gd name="T4" fmla="*/ 540 w 598"/>
                <a:gd name="T5" fmla="*/ 118 h 629"/>
                <a:gd name="T6" fmla="*/ 520 w 598"/>
                <a:gd name="T7" fmla="*/ 125 h 629"/>
                <a:gd name="T8" fmla="*/ 458 w 598"/>
                <a:gd name="T9" fmla="*/ 153 h 629"/>
                <a:gd name="T10" fmla="*/ 398 w 598"/>
                <a:gd name="T11" fmla="*/ 184 h 629"/>
                <a:gd name="T12" fmla="*/ 340 w 598"/>
                <a:gd name="T13" fmla="*/ 219 h 629"/>
                <a:gd name="T14" fmla="*/ 286 w 598"/>
                <a:gd name="T15" fmla="*/ 258 h 629"/>
                <a:gd name="T16" fmla="*/ 236 w 598"/>
                <a:gd name="T17" fmla="*/ 301 h 629"/>
                <a:gd name="T18" fmla="*/ 192 w 598"/>
                <a:gd name="T19" fmla="*/ 345 h 629"/>
                <a:gd name="T20" fmla="*/ 153 w 598"/>
                <a:gd name="T21" fmla="*/ 390 h 629"/>
                <a:gd name="T22" fmla="*/ 122 w 598"/>
                <a:gd name="T23" fmla="*/ 434 h 629"/>
                <a:gd name="T24" fmla="*/ 98 w 598"/>
                <a:gd name="T25" fmla="*/ 478 h 629"/>
                <a:gd name="T26" fmla="*/ 83 w 598"/>
                <a:gd name="T27" fmla="*/ 520 h 629"/>
                <a:gd name="T28" fmla="*/ 80 w 598"/>
                <a:gd name="T29" fmla="*/ 555 h 629"/>
                <a:gd name="T30" fmla="*/ 81 w 598"/>
                <a:gd name="T31" fmla="*/ 584 h 629"/>
                <a:gd name="T32" fmla="*/ 91 w 598"/>
                <a:gd name="T33" fmla="*/ 608 h 629"/>
                <a:gd name="T34" fmla="*/ 107 w 598"/>
                <a:gd name="T35" fmla="*/ 629 h 629"/>
                <a:gd name="T36" fmla="*/ 89 w 598"/>
                <a:gd name="T37" fmla="*/ 613 h 629"/>
                <a:gd name="T38" fmla="*/ 75 w 598"/>
                <a:gd name="T39" fmla="*/ 598 h 629"/>
                <a:gd name="T40" fmla="*/ 62 w 598"/>
                <a:gd name="T41" fmla="*/ 585 h 629"/>
                <a:gd name="T42" fmla="*/ 50 w 598"/>
                <a:gd name="T43" fmla="*/ 571 h 629"/>
                <a:gd name="T44" fmla="*/ 36 w 598"/>
                <a:gd name="T45" fmla="*/ 553 h 629"/>
                <a:gd name="T46" fmla="*/ 20 w 598"/>
                <a:gd name="T47" fmla="*/ 530 h 629"/>
                <a:gd name="T48" fmla="*/ 13 w 598"/>
                <a:gd name="T49" fmla="*/ 520 h 629"/>
                <a:gd name="T50" fmla="*/ 5 w 598"/>
                <a:gd name="T51" fmla="*/ 499 h 629"/>
                <a:gd name="T52" fmla="*/ 0 w 598"/>
                <a:gd name="T53" fmla="*/ 478 h 629"/>
                <a:gd name="T54" fmla="*/ 0 w 598"/>
                <a:gd name="T55" fmla="*/ 454 h 629"/>
                <a:gd name="T56" fmla="*/ 3 w 598"/>
                <a:gd name="T57" fmla="*/ 426 h 629"/>
                <a:gd name="T58" fmla="*/ 20 w 598"/>
                <a:gd name="T59" fmla="*/ 380 h 629"/>
                <a:gd name="T60" fmla="*/ 42 w 598"/>
                <a:gd name="T61" fmla="*/ 335 h 629"/>
                <a:gd name="T62" fmla="*/ 76 w 598"/>
                <a:gd name="T63" fmla="*/ 289 h 629"/>
                <a:gd name="T64" fmla="*/ 115 w 598"/>
                <a:gd name="T65" fmla="*/ 242 h 629"/>
                <a:gd name="T66" fmla="*/ 163 w 598"/>
                <a:gd name="T67" fmla="*/ 197 h 629"/>
                <a:gd name="T68" fmla="*/ 213 w 598"/>
                <a:gd name="T69" fmla="*/ 154 h 629"/>
                <a:gd name="T70" fmla="*/ 270 w 598"/>
                <a:gd name="T71" fmla="*/ 112 h 629"/>
                <a:gd name="T72" fmla="*/ 330 w 598"/>
                <a:gd name="T73" fmla="*/ 76 h 629"/>
                <a:gd name="T74" fmla="*/ 393 w 598"/>
                <a:gd name="T75" fmla="*/ 42 h 629"/>
                <a:gd name="T76" fmla="*/ 457 w 598"/>
                <a:gd name="T77" fmla="*/ 14 h 629"/>
                <a:gd name="T78" fmla="*/ 501 w 598"/>
                <a:gd name="T7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8" h="629">
                  <a:moveTo>
                    <a:pt x="501" y="0"/>
                  </a:moveTo>
                  <a:lnTo>
                    <a:pt x="598" y="37"/>
                  </a:lnTo>
                  <a:lnTo>
                    <a:pt x="540" y="118"/>
                  </a:lnTo>
                  <a:lnTo>
                    <a:pt x="520" y="125"/>
                  </a:lnTo>
                  <a:lnTo>
                    <a:pt x="458" y="153"/>
                  </a:lnTo>
                  <a:lnTo>
                    <a:pt x="398" y="184"/>
                  </a:lnTo>
                  <a:lnTo>
                    <a:pt x="340" y="219"/>
                  </a:lnTo>
                  <a:lnTo>
                    <a:pt x="286" y="258"/>
                  </a:lnTo>
                  <a:lnTo>
                    <a:pt x="236" y="301"/>
                  </a:lnTo>
                  <a:lnTo>
                    <a:pt x="192" y="345"/>
                  </a:lnTo>
                  <a:lnTo>
                    <a:pt x="153" y="390"/>
                  </a:lnTo>
                  <a:lnTo>
                    <a:pt x="122" y="434"/>
                  </a:lnTo>
                  <a:lnTo>
                    <a:pt x="98" y="478"/>
                  </a:lnTo>
                  <a:lnTo>
                    <a:pt x="83" y="520"/>
                  </a:lnTo>
                  <a:lnTo>
                    <a:pt x="80" y="555"/>
                  </a:lnTo>
                  <a:lnTo>
                    <a:pt x="81" y="584"/>
                  </a:lnTo>
                  <a:lnTo>
                    <a:pt x="91" y="608"/>
                  </a:lnTo>
                  <a:lnTo>
                    <a:pt x="107" y="629"/>
                  </a:lnTo>
                  <a:lnTo>
                    <a:pt x="89" y="613"/>
                  </a:lnTo>
                  <a:lnTo>
                    <a:pt x="75" y="598"/>
                  </a:lnTo>
                  <a:lnTo>
                    <a:pt x="62" y="585"/>
                  </a:lnTo>
                  <a:lnTo>
                    <a:pt x="50" y="571"/>
                  </a:lnTo>
                  <a:lnTo>
                    <a:pt x="36" y="553"/>
                  </a:lnTo>
                  <a:lnTo>
                    <a:pt x="20" y="530"/>
                  </a:lnTo>
                  <a:lnTo>
                    <a:pt x="13" y="520"/>
                  </a:lnTo>
                  <a:lnTo>
                    <a:pt x="5" y="499"/>
                  </a:lnTo>
                  <a:lnTo>
                    <a:pt x="0" y="478"/>
                  </a:lnTo>
                  <a:lnTo>
                    <a:pt x="0" y="454"/>
                  </a:lnTo>
                  <a:lnTo>
                    <a:pt x="3" y="426"/>
                  </a:lnTo>
                  <a:lnTo>
                    <a:pt x="20" y="380"/>
                  </a:lnTo>
                  <a:lnTo>
                    <a:pt x="42" y="335"/>
                  </a:lnTo>
                  <a:lnTo>
                    <a:pt x="76" y="289"/>
                  </a:lnTo>
                  <a:lnTo>
                    <a:pt x="115" y="242"/>
                  </a:lnTo>
                  <a:lnTo>
                    <a:pt x="163" y="197"/>
                  </a:lnTo>
                  <a:lnTo>
                    <a:pt x="213" y="154"/>
                  </a:lnTo>
                  <a:lnTo>
                    <a:pt x="270" y="112"/>
                  </a:lnTo>
                  <a:lnTo>
                    <a:pt x="330" y="76"/>
                  </a:lnTo>
                  <a:lnTo>
                    <a:pt x="393" y="42"/>
                  </a:lnTo>
                  <a:lnTo>
                    <a:pt x="457" y="1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87"/>
            <p:cNvSpPr/>
            <p:nvPr/>
          </p:nvSpPr>
          <p:spPr bwMode="auto">
            <a:xfrm>
              <a:off x="-195956" y="2121687"/>
              <a:ext cx="520233" cy="803980"/>
            </a:xfrm>
            <a:custGeom>
              <a:avLst/>
              <a:gdLst>
                <a:gd name="T0" fmla="*/ 223 w 281"/>
                <a:gd name="T1" fmla="*/ 0 h 433"/>
                <a:gd name="T2" fmla="*/ 281 w 281"/>
                <a:gd name="T3" fmla="*/ 12 h 433"/>
                <a:gd name="T4" fmla="*/ 267 w 281"/>
                <a:gd name="T5" fmla="*/ 70 h 433"/>
                <a:gd name="T6" fmla="*/ 213 w 281"/>
                <a:gd name="T7" fmla="*/ 110 h 433"/>
                <a:gd name="T8" fmla="*/ 164 w 281"/>
                <a:gd name="T9" fmla="*/ 150 h 433"/>
                <a:gd name="T10" fmla="*/ 120 w 281"/>
                <a:gd name="T11" fmla="*/ 194 h 433"/>
                <a:gd name="T12" fmla="*/ 83 w 281"/>
                <a:gd name="T13" fmla="*/ 238 h 433"/>
                <a:gd name="T14" fmla="*/ 52 w 281"/>
                <a:gd name="T15" fmla="*/ 282 h 433"/>
                <a:gd name="T16" fmla="*/ 29 w 281"/>
                <a:gd name="T17" fmla="*/ 326 h 433"/>
                <a:gd name="T18" fmla="*/ 15 w 281"/>
                <a:gd name="T19" fmla="*/ 367 h 433"/>
                <a:gd name="T20" fmla="*/ 11 w 281"/>
                <a:gd name="T21" fmla="*/ 402 h 433"/>
                <a:gd name="T22" fmla="*/ 15 w 281"/>
                <a:gd name="T23" fmla="*/ 433 h 433"/>
                <a:gd name="T24" fmla="*/ 10 w 281"/>
                <a:gd name="T25" fmla="*/ 415 h 433"/>
                <a:gd name="T26" fmla="*/ 7 w 281"/>
                <a:gd name="T27" fmla="*/ 393 h 433"/>
                <a:gd name="T28" fmla="*/ 3 w 281"/>
                <a:gd name="T29" fmla="*/ 376 h 433"/>
                <a:gd name="T30" fmla="*/ 2 w 281"/>
                <a:gd name="T31" fmla="*/ 363 h 433"/>
                <a:gd name="T32" fmla="*/ 2 w 281"/>
                <a:gd name="T33" fmla="*/ 350 h 433"/>
                <a:gd name="T34" fmla="*/ 0 w 281"/>
                <a:gd name="T35" fmla="*/ 334 h 433"/>
                <a:gd name="T36" fmla="*/ 0 w 281"/>
                <a:gd name="T37" fmla="*/ 308 h 433"/>
                <a:gd name="T38" fmla="*/ 2 w 281"/>
                <a:gd name="T39" fmla="*/ 280 h 433"/>
                <a:gd name="T40" fmla="*/ 3 w 281"/>
                <a:gd name="T41" fmla="*/ 271 h 433"/>
                <a:gd name="T42" fmla="*/ 5 w 281"/>
                <a:gd name="T43" fmla="*/ 261 h 433"/>
                <a:gd name="T44" fmla="*/ 18 w 281"/>
                <a:gd name="T45" fmla="*/ 223 h 433"/>
                <a:gd name="T46" fmla="*/ 37 w 281"/>
                <a:gd name="T47" fmla="*/ 186 h 433"/>
                <a:gd name="T48" fmla="*/ 63 w 281"/>
                <a:gd name="T49" fmla="*/ 147 h 433"/>
                <a:gd name="T50" fmla="*/ 96 w 281"/>
                <a:gd name="T51" fmla="*/ 110 h 433"/>
                <a:gd name="T52" fmla="*/ 135 w 281"/>
                <a:gd name="T53" fmla="*/ 70 h 433"/>
                <a:gd name="T54" fmla="*/ 177 w 281"/>
                <a:gd name="T55" fmla="*/ 35 h 433"/>
                <a:gd name="T56" fmla="*/ 223 w 281"/>
                <a:gd name="T5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1" h="433">
                  <a:moveTo>
                    <a:pt x="223" y="0"/>
                  </a:moveTo>
                  <a:lnTo>
                    <a:pt x="281" y="12"/>
                  </a:lnTo>
                  <a:lnTo>
                    <a:pt x="267" y="70"/>
                  </a:lnTo>
                  <a:lnTo>
                    <a:pt x="213" y="110"/>
                  </a:lnTo>
                  <a:lnTo>
                    <a:pt x="164" y="150"/>
                  </a:lnTo>
                  <a:lnTo>
                    <a:pt x="120" y="194"/>
                  </a:lnTo>
                  <a:lnTo>
                    <a:pt x="83" y="238"/>
                  </a:lnTo>
                  <a:lnTo>
                    <a:pt x="52" y="282"/>
                  </a:lnTo>
                  <a:lnTo>
                    <a:pt x="29" y="326"/>
                  </a:lnTo>
                  <a:lnTo>
                    <a:pt x="15" y="367"/>
                  </a:lnTo>
                  <a:lnTo>
                    <a:pt x="11" y="402"/>
                  </a:lnTo>
                  <a:lnTo>
                    <a:pt x="15" y="433"/>
                  </a:lnTo>
                  <a:lnTo>
                    <a:pt x="10" y="415"/>
                  </a:lnTo>
                  <a:lnTo>
                    <a:pt x="7" y="393"/>
                  </a:lnTo>
                  <a:lnTo>
                    <a:pt x="3" y="376"/>
                  </a:lnTo>
                  <a:lnTo>
                    <a:pt x="2" y="363"/>
                  </a:lnTo>
                  <a:lnTo>
                    <a:pt x="2" y="350"/>
                  </a:lnTo>
                  <a:lnTo>
                    <a:pt x="0" y="334"/>
                  </a:lnTo>
                  <a:lnTo>
                    <a:pt x="0" y="308"/>
                  </a:lnTo>
                  <a:lnTo>
                    <a:pt x="2" y="280"/>
                  </a:lnTo>
                  <a:lnTo>
                    <a:pt x="3" y="271"/>
                  </a:lnTo>
                  <a:lnTo>
                    <a:pt x="5" y="261"/>
                  </a:lnTo>
                  <a:lnTo>
                    <a:pt x="18" y="223"/>
                  </a:lnTo>
                  <a:lnTo>
                    <a:pt x="37" y="186"/>
                  </a:lnTo>
                  <a:lnTo>
                    <a:pt x="63" y="147"/>
                  </a:lnTo>
                  <a:lnTo>
                    <a:pt x="96" y="110"/>
                  </a:lnTo>
                  <a:lnTo>
                    <a:pt x="135" y="70"/>
                  </a:lnTo>
                  <a:lnTo>
                    <a:pt x="177" y="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88"/>
            <p:cNvSpPr/>
            <p:nvPr/>
          </p:nvSpPr>
          <p:spPr bwMode="auto">
            <a:xfrm>
              <a:off x="213924" y="2649789"/>
              <a:ext cx="851290" cy="898566"/>
            </a:xfrm>
            <a:custGeom>
              <a:avLst/>
              <a:gdLst>
                <a:gd name="T0" fmla="*/ 356 w 462"/>
                <a:gd name="T1" fmla="*/ 0 h 490"/>
                <a:gd name="T2" fmla="*/ 462 w 462"/>
                <a:gd name="T3" fmla="*/ 28 h 490"/>
                <a:gd name="T4" fmla="*/ 408 w 462"/>
                <a:gd name="T5" fmla="*/ 116 h 490"/>
                <a:gd name="T6" fmla="*/ 356 w 462"/>
                <a:gd name="T7" fmla="*/ 142 h 490"/>
                <a:gd name="T8" fmla="*/ 307 w 462"/>
                <a:gd name="T9" fmla="*/ 171 h 490"/>
                <a:gd name="T10" fmla="*/ 262 w 462"/>
                <a:gd name="T11" fmla="*/ 203 h 490"/>
                <a:gd name="T12" fmla="*/ 221 w 462"/>
                <a:gd name="T13" fmla="*/ 239 h 490"/>
                <a:gd name="T14" fmla="*/ 185 w 462"/>
                <a:gd name="T15" fmla="*/ 277 h 490"/>
                <a:gd name="T16" fmla="*/ 156 w 462"/>
                <a:gd name="T17" fmla="*/ 314 h 490"/>
                <a:gd name="T18" fmla="*/ 135 w 462"/>
                <a:gd name="T19" fmla="*/ 351 h 490"/>
                <a:gd name="T20" fmla="*/ 122 w 462"/>
                <a:gd name="T21" fmla="*/ 387 h 490"/>
                <a:gd name="T22" fmla="*/ 119 w 462"/>
                <a:gd name="T23" fmla="*/ 417 h 490"/>
                <a:gd name="T24" fmla="*/ 124 w 462"/>
                <a:gd name="T25" fmla="*/ 439 h 490"/>
                <a:gd name="T26" fmla="*/ 133 w 462"/>
                <a:gd name="T27" fmla="*/ 459 h 490"/>
                <a:gd name="T28" fmla="*/ 151 w 462"/>
                <a:gd name="T29" fmla="*/ 475 h 490"/>
                <a:gd name="T30" fmla="*/ 174 w 462"/>
                <a:gd name="T31" fmla="*/ 485 h 490"/>
                <a:gd name="T32" fmla="*/ 202 w 462"/>
                <a:gd name="T33" fmla="*/ 490 h 490"/>
                <a:gd name="T34" fmla="*/ 190 w 462"/>
                <a:gd name="T35" fmla="*/ 490 h 490"/>
                <a:gd name="T36" fmla="*/ 179 w 462"/>
                <a:gd name="T37" fmla="*/ 488 h 490"/>
                <a:gd name="T38" fmla="*/ 158 w 462"/>
                <a:gd name="T39" fmla="*/ 485 h 490"/>
                <a:gd name="T40" fmla="*/ 141 w 462"/>
                <a:gd name="T41" fmla="*/ 482 h 490"/>
                <a:gd name="T42" fmla="*/ 125 w 462"/>
                <a:gd name="T43" fmla="*/ 478 h 490"/>
                <a:gd name="T44" fmla="*/ 109 w 462"/>
                <a:gd name="T45" fmla="*/ 473 h 490"/>
                <a:gd name="T46" fmla="*/ 88 w 462"/>
                <a:gd name="T47" fmla="*/ 469 h 490"/>
                <a:gd name="T48" fmla="*/ 73 w 462"/>
                <a:gd name="T49" fmla="*/ 462 h 490"/>
                <a:gd name="T50" fmla="*/ 57 w 462"/>
                <a:gd name="T51" fmla="*/ 456 h 490"/>
                <a:gd name="T52" fmla="*/ 33 w 462"/>
                <a:gd name="T53" fmla="*/ 443 h 490"/>
                <a:gd name="T54" fmla="*/ 15 w 462"/>
                <a:gd name="T55" fmla="*/ 423 h 490"/>
                <a:gd name="T56" fmla="*/ 3 w 462"/>
                <a:gd name="T57" fmla="*/ 400 h 490"/>
                <a:gd name="T58" fmla="*/ 0 w 462"/>
                <a:gd name="T59" fmla="*/ 371 h 490"/>
                <a:gd name="T60" fmla="*/ 3 w 462"/>
                <a:gd name="T61" fmla="*/ 338 h 490"/>
                <a:gd name="T62" fmla="*/ 18 w 462"/>
                <a:gd name="T63" fmla="*/ 298 h 490"/>
                <a:gd name="T64" fmla="*/ 39 w 462"/>
                <a:gd name="T65" fmla="*/ 257 h 490"/>
                <a:gd name="T66" fmla="*/ 68 w 462"/>
                <a:gd name="T67" fmla="*/ 216 h 490"/>
                <a:gd name="T68" fmla="*/ 106 w 462"/>
                <a:gd name="T69" fmla="*/ 174 h 490"/>
                <a:gd name="T70" fmla="*/ 148 w 462"/>
                <a:gd name="T71" fmla="*/ 135 h 490"/>
                <a:gd name="T72" fmla="*/ 193 w 462"/>
                <a:gd name="T73" fmla="*/ 96 h 490"/>
                <a:gd name="T74" fmla="*/ 245 w 462"/>
                <a:gd name="T75" fmla="*/ 60 h 490"/>
                <a:gd name="T76" fmla="*/ 299 w 462"/>
                <a:gd name="T77" fmla="*/ 28 h 490"/>
                <a:gd name="T78" fmla="*/ 356 w 462"/>
                <a:gd name="T7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2" h="490">
                  <a:moveTo>
                    <a:pt x="356" y="0"/>
                  </a:moveTo>
                  <a:lnTo>
                    <a:pt x="462" y="28"/>
                  </a:lnTo>
                  <a:lnTo>
                    <a:pt x="408" y="116"/>
                  </a:lnTo>
                  <a:lnTo>
                    <a:pt x="356" y="142"/>
                  </a:lnTo>
                  <a:lnTo>
                    <a:pt x="307" y="171"/>
                  </a:lnTo>
                  <a:lnTo>
                    <a:pt x="262" y="203"/>
                  </a:lnTo>
                  <a:lnTo>
                    <a:pt x="221" y="239"/>
                  </a:lnTo>
                  <a:lnTo>
                    <a:pt x="185" y="277"/>
                  </a:lnTo>
                  <a:lnTo>
                    <a:pt x="156" y="314"/>
                  </a:lnTo>
                  <a:lnTo>
                    <a:pt x="135" y="351"/>
                  </a:lnTo>
                  <a:lnTo>
                    <a:pt x="122" y="387"/>
                  </a:lnTo>
                  <a:lnTo>
                    <a:pt x="119" y="417"/>
                  </a:lnTo>
                  <a:lnTo>
                    <a:pt x="124" y="439"/>
                  </a:lnTo>
                  <a:lnTo>
                    <a:pt x="133" y="459"/>
                  </a:lnTo>
                  <a:lnTo>
                    <a:pt x="151" y="475"/>
                  </a:lnTo>
                  <a:lnTo>
                    <a:pt x="174" y="485"/>
                  </a:lnTo>
                  <a:lnTo>
                    <a:pt x="202" y="490"/>
                  </a:lnTo>
                  <a:lnTo>
                    <a:pt x="190" y="490"/>
                  </a:lnTo>
                  <a:lnTo>
                    <a:pt x="179" y="488"/>
                  </a:lnTo>
                  <a:lnTo>
                    <a:pt x="158" y="485"/>
                  </a:lnTo>
                  <a:lnTo>
                    <a:pt x="141" y="482"/>
                  </a:lnTo>
                  <a:lnTo>
                    <a:pt x="125" y="478"/>
                  </a:lnTo>
                  <a:lnTo>
                    <a:pt x="109" y="473"/>
                  </a:lnTo>
                  <a:lnTo>
                    <a:pt x="88" y="469"/>
                  </a:lnTo>
                  <a:lnTo>
                    <a:pt x="73" y="462"/>
                  </a:lnTo>
                  <a:lnTo>
                    <a:pt x="57" y="456"/>
                  </a:lnTo>
                  <a:lnTo>
                    <a:pt x="33" y="443"/>
                  </a:lnTo>
                  <a:lnTo>
                    <a:pt x="15" y="423"/>
                  </a:lnTo>
                  <a:lnTo>
                    <a:pt x="3" y="400"/>
                  </a:lnTo>
                  <a:lnTo>
                    <a:pt x="0" y="371"/>
                  </a:lnTo>
                  <a:lnTo>
                    <a:pt x="3" y="338"/>
                  </a:lnTo>
                  <a:lnTo>
                    <a:pt x="18" y="298"/>
                  </a:lnTo>
                  <a:lnTo>
                    <a:pt x="39" y="257"/>
                  </a:lnTo>
                  <a:lnTo>
                    <a:pt x="68" y="216"/>
                  </a:lnTo>
                  <a:lnTo>
                    <a:pt x="106" y="174"/>
                  </a:lnTo>
                  <a:lnTo>
                    <a:pt x="148" y="135"/>
                  </a:lnTo>
                  <a:lnTo>
                    <a:pt x="193" y="96"/>
                  </a:lnTo>
                  <a:lnTo>
                    <a:pt x="245" y="60"/>
                  </a:lnTo>
                  <a:lnTo>
                    <a:pt x="299" y="28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89"/>
            <p:cNvSpPr/>
            <p:nvPr/>
          </p:nvSpPr>
          <p:spPr bwMode="auto">
            <a:xfrm>
              <a:off x="639569" y="3075426"/>
              <a:ext cx="465059" cy="457165"/>
            </a:xfrm>
            <a:custGeom>
              <a:avLst/>
              <a:gdLst>
                <a:gd name="T0" fmla="*/ 172 w 252"/>
                <a:gd name="T1" fmla="*/ 0 h 251"/>
                <a:gd name="T2" fmla="*/ 252 w 252"/>
                <a:gd name="T3" fmla="*/ 16 h 251"/>
                <a:gd name="T4" fmla="*/ 218 w 252"/>
                <a:gd name="T5" fmla="*/ 88 h 251"/>
                <a:gd name="T6" fmla="*/ 193 w 252"/>
                <a:gd name="T7" fmla="*/ 101 h 251"/>
                <a:gd name="T8" fmla="*/ 170 w 252"/>
                <a:gd name="T9" fmla="*/ 117 h 251"/>
                <a:gd name="T10" fmla="*/ 153 w 252"/>
                <a:gd name="T11" fmla="*/ 133 h 251"/>
                <a:gd name="T12" fmla="*/ 140 w 252"/>
                <a:gd name="T13" fmla="*/ 153 h 251"/>
                <a:gd name="T14" fmla="*/ 131 w 252"/>
                <a:gd name="T15" fmla="*/ 171 h 251"/>
                <a:gd name="T16" fmla="*/ 131 w 252"/>
                <a:gd name="T17" fmla="*/ 171 h 251"/>
                <a:gd name="T18" fmla="*/ 131 w 252"/>
                <a:gd name="T19" fmla="*/ 171 h 251"/>
                <a:gd name="T20" fmla="*/ 130 w 252"/>
                <a:gd name="T21" fmla="*/ 177 h 251"/>
                <a:gd name="T22" fmla="*/ 130 w 252"/>
                <a:gd name="T23" fmla="*/ 184 h 251"/>
                <a:gd name="T24" fmla="*/ 131 w 252"/>
                <a:gd name="T25" fmla="*/ 189 h 251"/>
                <a:gd name="T26" fmla="*/ 133 w 252"/>
                <a:gd name="T27" fmla="*/ 192 h 251"/>
                <a:gd name="T28" fmla="*/ 143 w 252"/>
                <a:gd name="T29" fmla="*/ 203 h 251"/>
                <a:gd name="T30" fmla="*/ 159 w 252"/>
                <a:gd name="T31" fmla="*/ 210 h 251"/>
                <a:gd name="T32" fmla="*/ 177 w 252"/>
                <a:gd name="T33" fmla="*/ 215 h 251"/>
                <a:gd name="T34" fmla="*/ 201 w 252"/>
                <a:gd name="T35" fmla="*/ 215 h 251"/>
                <a:gd name="T36" fmla="*/ 198 w 252"/>
                <a:gd name="T37" fmla="*/ 216 h 251"/>
                <a:gd name="T38" fmla="*/ 185 w 252"/>
                <a:gd name="T39" fmla="*/ 221 h 251"/>
                <a:gd name="T40" fmla="*/ 177 w 252"/>
                <a:gd name="T41" fmla="*/ 226 h 251"/>
                <a:gd name="T42" fmla="*/ 170 w 252"/>
                <a:gd name="T43" fmla="*/ 228 h 251"/>
                <a:gd name="T44" fmla="*/ 164 w 252"/>
                <a:gd name="T45" fmla="*/ 231 h 251"/>
                <a:gd name="T46" fmla="*/ 162 w 252"/>
                <a:gd name="T47" fmla="*/ 231 h 251"/>
                <a:gd name="T48" fmla="*/ 125 w 252"/>
                <a:gd name="T49" fmla="*/ 242 h 251"/>
                <a:gd name="T50" fmla="*/ 91 w 252"/>
                <a:gd name="T51" fmla="*/ 249 h 251"/>
                <a:gd name="T52" fmla="*/ 62 w 252"/>
                <a:gd name="T53" fmla="*/ 251 h 251"/>
                <a:gd name="T54" fmla="*/ 37 w 252"/>
                <a:gd name="T55" fmla="*/ 246 h 251"/>
                <a:gd name="T56" fmla="*/ 18 w 252"/>
                <a:gd name="T57" fmla="*/ 236 h 251"/>
                <a:gd name="T58" fmla="*/ 5 w 252"/>
                <a:gd name="T59" fmla="*/ 221 h 251"/>
                <a:gd name="T60" fmla="*/ 0 w 252"/>
                <a:gd name="T61" fmla="*/ 200 h 251"/>
                <a:gd name="T62" fmla="*/ 1 w 252"/>
                <a:gd name="T63" fmla="*/ 177 h 251"/>
                <a:gd name="T64" fmla="*/ 13 w 252"/>
                <a:gd name="T65" fmla="*/ 146 h 251"/>
                <a:gd name="T66" fmla="*/ 34 w 252"/>
                <a:gd name="T67" fmla="*/ 116 h 251"/>
                <a:gd name="T68" fmla="*/ 60 w 252"/>
                <a:gd name="T69" fmla="*/ 83 h 251"/>
                <a:gd name="T70" fmla="*/ 94 w 252"/>
                <a:gd name="T71" fmla="*/ 52 h 251"/>
                <a:gd name="T72" fmla="*/ 131 w 252"/>
                <a:gd name="T73" fmla="*/ 24 h 251"/>
                <a:gd name="T74" fmla="*/ 172 w 252"/>
                <a:gd name="T7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251">
                  <a:moveTo>
                    <a:pt x="172" y="0"/>
                  </a:moveTo>
                  <a:lnTo>
                    <a:pt x="252" y="16"/>
                  </a:lnTo>
                  <a:lnTo>
                    <a:pt x="218" y="88"/>
                  </a:lnTo>
                  <a:lnTo>
                    <a:pt x="193" y="101"/>
                  </a:lnTo>
                  <a:lnTo>
                    <a:pt x="170" y="117"/>
                  </a:lnTo>
                  <a:lnTo>
                    <a:pt x="153" y="133"/>
                  </a:lnTo>
                  <a:lnTo>
                    <a:pt x="140" y="153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0" y="177"/>
                  </a:lnTo>
                  <a:lnTo>
                    <a:pt x="130" y="184"/>
                  </a:lnTo>
                  <a:lnTo>
                    <a:pt x="131" y="189"/>
                  </a:lnTo>
                  <a:lnTo>
                    <a:pt x="133" y="192"/>
                  </a:lnTo>
                  <a:lnTo>
                    <a:pt x="143" y="203"/>
                  </a:lnTo>
                  <a:lnTo>
                    <a:pt x="159" y="210"/>
                  </a:lnTo>
                  <a:lnTo>
                    <a:pt x="177" y="215"/>
                  </a:lnTo>
                  <a:lnTo>
                    <a:pt x="201" y="215"/>
                  </a:lnTo>
                  <a:lnTo>
                    <a:pt x="198" y="216"/>
                  </a:lnTo>
                  <a:lnTo>
                    <a:pt x="185" y="221"/>
                  </a:lnTo>
                  <a:lnTo>
                    <a:pt x="177" y="226"/>
                  </a:lnTo>
                  <a:lnTo>
                    <a:pt x="170" y="228"/>
                  </a:lnTo>
                  <a:lnTo>
                    <a:pt x="164" y="231"/>
                  </a:lnTo>
                  <a:lnTo>
                    <a:pt x="162" y="231"/>
                  </a:lnTo>
                  <a:lnTo>
                    <a:pt x="125" y="242"/>
                  </a:lnTo>
                  <a:lnTo>
                    <a:pt x="91" y="249"/>
                  </a:lnTo>
                  <a:lnTo>
                    <a:pt x="62" y="251"/>
                  </a:lnTo>
                  <a:lnTo>
                    <a:pt x="37" y="246"/>
                  </a:lnTo>
                  <a:lnTo>
                    <a:pt x="18" y="236"/>
                  </a:lnTo>
                  <a:lnTo>
                    <a:pt x="5" y="221"/>
                  </a:lnTo>
                  <a:lnTo>
                    <a:pt x="0" y="200"/>
                  </a:lnTo>
                  <a:lnTo>
                    <a:pt x="1" y="177"/>
                  </a:lnTo>
                  <a:lnTo>
                    <a:pt x="13" y="146"/>
                  </a:lnTo>
                  <a:lnTo>
                    <a:pt x="34" y="116"/>
                  </a:lnTo>
                  <a:lnTo>
                    <a:pt x="60" y="83"/>
                  </a:lnTo>
                  <a:lnTo>
                    <a:pt x="94" y="52"/>
                  </a:lnTo>
                  <a:lnTo>
                    <a:pt x="131" y="2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1396399" y="-59455"/>
            <a:ext cx="3049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7200" b="1" dirty="0">
                <a:solidFill>
                  <a:srgbClr val="E0E02B"/>
                </a:solidFill>
                <a:latin typeface="Arial Narrow" panose="020B0606020202030204" pitchFamily="34" charset="0"/>
                <a:ea typeface="Tahoma" panose="020B0604030504040204" charset="0"/>
                <a:cs typeface="Arial" panose="020B0604020202020204" pitchFamily="34" charset="0"/>
              </a:rPr>
              <a:t>DevOps</a:t>
            </a:r>
            <a:endParaRPr lang="es-CO" sz="7200" b="1" dirty="0">
              <a:solidFill>
                <a:srgbClr val="E0E02B"/>
              </a:solidFill>
              <a:latin typeface="Arial Narrow" panose="020B0606020202030204" pitchFamily="34" charset="0"/>
              <a:ea typeface="Tahoma" panose="020B060403050404020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6491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0" y="-22123"/>
            <a:ext cx="12192000" cy="1128098"/>
          </a:xfrm>
          <a:prstGeom prst="rect">
            <a:avLst/>
          </a:prstGeom>
          <a:solidFill>
            <a:srgbClr val="0159AC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CO" sz="1350" dirty="0">
              <a:solidFill>
                <a:prstClr val="white"/>
              </a:solidFill>
            </a:endParaRPr>
          </a:p>
        </p:txBody>
      </p:sp>
      <p:grpSp>
        <p:nvGrpSpPr>
          <p:cNvPr id="18" name="Grupo 4"/>
          <p:cNvGrpSpPr>
            <a:grpSpLocks noChangeAspect="1"/>
          </p:cNvGrpSpPr>
          <p:nvPr/>
        </p:nvGrpSpPr>
        <p:grpSpPr bwMode="auto">
          <a:xfrm>
            <a:off x="6829612" y="160071"/>
            <a:ext cx="3495224" cy="746986"/>
            <a:chOff x="-195956" y="1443821"/>
            <a:chExt cx="9884422" cy="2112419"/>
          </a:xfrm>
        </p:grpSpPr>
        <p:sp>
          <p:nvSpPr>
            <p:cNvPr id="19" name="Freeform 156"/>
            <p:cNvSpPr/>
            <p:nvPr/>
          </p:nvSpPr>
          <p:spPr bwMode="auto">
            <a:xfrm>
              <a:off x="1333213" y="1900986"/>
              <a:ext cx="764587" cy="1056210"/>
            </a:xfrm>
            <a:custGeom>
              <a:avLst/>
              <a:gdLst>
                <a:gd name="T0" fmla="*/ 281 w 413"/>
                <a:gd name="T1" fmla="*/ 3 h 573"/>
                <a:gd name="T2" fmla="*/ 359 w 413"/>
                <a:gd name="T3" fmla="*/ 19 h 573"/>
                <a:gd name="T4" fmla="*/ 359 w 413"/>
                <a:gd name="T5" fmla="*/ 150 h 573"/>
                <a:gd name="T6" fmla="*/ 309 w 413"/>
                <a:gd name="T7" fmla="*/ 128 h 573"/>
                <a:gd name="T8" fmla="*/ 240 w 413"/>
                <a:gd name="T9" fmla="*/ 119 h 573"/>
                <a:gd name="T10" fmla="*/ 193 w 413"/>
                <a:gd name="T11" fmla="*/ 130 h 573"/>
                <a:gd name="T12" fmla="*/ 177 w 413"/>
                <a:gd name="T13" fmla="*/ 163 h 573"/>
                <a:gd name="T14" fmla="*/ 185 w 413"/>
                <a:gd name="T15" fmla="*/ 185 h 573"/>
                <a:gd name="T16" fmla="*/ 213 w 413"/>
                <a:gd name="T17" fmla="*/ 205 h 573"/>
                <a:gd name="T18" fmla="*/ 265 w 413"/>
                <a:gd name="T19" fmla="*/ 226 h 573"/>
                <a:gd name="T20" fmla="*/ 339 w 413"/>
                <a:gd name="T21" fmla="*/ 260 h 573"/>
                <a:gd name="T22" fmla="*/ 387 w 413"/>
                <a:gd name="T23" fmla="*/ 306 h 573"/>
                <a:gd name="T24" fmla="*/ 409 w 413"/>
                <a:gd name="T25" fmla="*/ 363 h 573"/>
                <a:gd name="T26" fmla="*/ 409 w 413"/>
                <a:gd name="T27" fmla="*/ 428 h 573"/>
                <a:gd name="T28" fmla="*/ 385 w 413"/>
                <a:gd name="T29" fmla="*/ 486 h 573"/>
                <a:gd name="T30" fmla="*/ 339 w 413"/>
                <a:gd name="T31" fmla="*/ 532 h 573"/>
                <a:gd name="T32" fmla="*/ 270 w 413"/>
                <a:gd name="T33" fmla="*/ 561 h 573"/>
                <a:gd name="T34" fmla="*/ 177 w 413"/>
                <a:gd name="T35" fmla="*/ 573 h 573"/>
                <a:gd name="T36" fmla="*/ 76 w 413"/>
                <a:gd name="T37" fmla="*/ 561 h 573"/>
                <a:gd name="T38" fmla="*/ 0 w 413"/>
                <a:gd name="T39" fmla="*/ 534 h 573"/>
                <a:gd name="T40" fmla="*/ 52 w 413"/>
                <a:gd name="T41" fmla="*/ 425 h 573"/>
                <a:gd name="T42" fmla="*/ 112 w 413"/>
                <a:gd name="T43" fmla="*/ 444 h 573"/>
                <a:gd name="T44" fmla="*/ 177 w 413"/>
                <a:gd name="T45" fmla="*/ 452 h 573"/>
                <a:gd name="T46" fmla="*/ 224 w 413"/>
                <a:gd name="T47" fmla="*/ 446 h 573"/>
                <a:gd name="T48" fmla="*/ 247 w 413"/>
                <a:gd name="T49" fmla="*/ 423 h 573"/>
                <a:gd name="T50" fmla="*/ 247 w 413"/>
                <a:gd name="T51" fmla="*/ 392 h 573"/>
                <a:gd name="T52" fmla="*/ 224 w 413"/>
                <a:gd name="T53" fmla="*/ 368 h 573"/>
                <a:gd name="T54" fmla="*/ 170 w 413"/>
                <a:gd name="T55" fmla="*/ 345 h 573"/>
                <a:gd name="T56" fmla="*/ 89 w 413"/>
                <a:gd name="T57" fmla="*/ 306 h 573"/>
                <a:gd name="T58" fmla="*/ 39 w 413"/>
                <a:gd name="T59" fmla="*/ 260 h 573"/>
                <a:gd name="T60" fmla="*/ 16 w 413"/>
                <a:gd name="T61" fmla="*/ 206 h 573"/>
                <a:gd name="T62" fmla="*/ 18 w 413"/>
                <a:gd name="T63" fmla="*/ 143 h 573"/>
                <a:gd name="T64" fmla="*/ 49 w 413"/>
                <a:gd name="T65" fmla="*/ 78 h 573"/>
                <a:gd name="T66" fmla="*/ 105 w 413"/>
                <a:gd name="T67" fmla="*/ 29 h 573"/>
                <a:gd name="T68" fmla="*/ 187 w 413"/>
                <a:gd name="T69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3" h="573">
                  <a:moveTo>
                    <a:pt x="235" y="0"/>
                  </a:moveTo>
                  <a:lnTo>
                    <a:pt x="281" y="3"/>
                  </a:lnTo>
                  <a:lnTo>
                    <a:pt x="323" y="10"/>
                  </a:lnTo>
                  <a:lnTo>
                    <a:pt x="359" y="19"/>
                  </a:lnTo>
                  <a:lnTo>
                    <a:pt x="388" y="32"/>
                  </a:lnTo>
                  <a:lnTo>
                    <a:pt x="359" y="150"/>
                  </a:lnTo>
                  <a:lnTo>
                    <a:pt x="338" y="140"/>
                  </a:lnTo>
                  <a:lnTo>
                    <a:pt x="309" y="128"/>
                  </a:lnTo>
                  <a:lnTo>
                    <a:pt x="276" y="122"/>
                  </a:lnTo>
                  <a:lnTo>
                    <a:pt x="240" y="119"/>
                  </a:lnTo>
                  <a:lnTo>
                    <a:pt x="214" y="122"/>
                  </a:lnTo>
                  <a:lnTo>
                    <a:pt x="193" y="130"/>
                  </a:lnTo>
                  <a:lnTo>
                    <a:pt x="180" y="143"/>
                  </a:lnTo>
                  <a:lnTo>
                    <a:pt x="177" y="163"/>
                  </a:lnTo>
                  <a:lnTo>
                    <a:pt x="179" y="174"/>
                  </a:lnTo>
                  <a:lnTo>
                    <a:pt x="185" y="185"/>
                  </a:lnTo>
                  <a:lnTo>
                    <a:pt x="195" y="195"/>
                  </a:lnTo>
                  <a:lnTo>
                    <a:pt x="213" y="205"/>
                  </a:lnTo>
                  <a:lnTo>
                    <a:pt x="235" y="215"/>
                  </a:lnTo>
                  <a:lnTo>
                    <a:pt x="265" y="226"/>
                  </a:lnTo>
                  <a:lnTo>
                    <a:pt x="305" y="242"/>
                  </a:lnTo>
                  <a:lnTo>
                    <a:pt x="339" y="260"/>
                  </a:lnTo>
                  <a:lnTo>
                    <a:pt x="365" y="281"/>
                  </a:lnTo>
                  <a:lnTo>
                    <a:pt x="387" y="306"/>
                  </a:lnTo>
                  <a:lnTo>
                    <a:pt x="401" y="332"/>
                  </a:lnTo>
                  <a:lnTo>
                    <a:pt x="409" y="363"/>
                  </a:lnTo>
                  <a:lnTo>
                    <a:pt x="413" y="395"/>
                  </a:lnTo>
                  <a:lnTo>
                    <a:pt x="409" y="428"/>
                  </a:lnTo>
                  <a:lnTo>
                    <a:pt x="400" y="459"/>
                  </a:lnTo>
                  <a:lnTo>
                    <a:pt x="385" y="486"/>
                  </a:lnTo>
                  <a:lnTo>
                    <a:pt x="365" y="511"/>
                  </a:lnTo>
                  <a:lnTo>
                    <a:pt x="339" y="532"/>
                  </a:lnTo>
                  <a:lnTo>
                    <a:pt x="307" y="550"/>
                  </a:lnTo>
                  <a:lnTo>
                    <a:pt x="270" y="561"/>
                  </a:lnTo>
                  <a:lnTo>
                    <a:pt x="226" y="569"/>
                  </a:lnTo>
                  <a:lnTo>
                    <a:pt x="177" y="573"/>
                  </a:lnTo>
                  <a:lnTo>
                    <a:pt x="125" y="569"/>
                  </a:lnTo>
                  <a:lnTo>
                    <a:pt x="76" y="561"/>
                  </a:lnTo>
                  <a:lnTo>
                    <a:pt x="36" y="548"/>
                  </a:lnTo>
                  <a:lnTo>
                    <a:pt x="0" y="534"/>
                  </a:lnTo>
                  <a:lnTo>
                    <a:pt x="31" y="413"/>
                  </a:lnTo>
                  <a:lnTo>
                    <a:pt x="52" y="425"/>
                  </a:lnTo>
                  <a:lnTo>
                    <a:pt x="81" y="434"/>
                  </a:lnTo>
                  <a:lnTo>
                    <a:pt x="112" y="444"/>
                  </a:lnTo>
                  <a:lnTo>
                    <a:pt x="144" y="451"/>
                  </a:lnTo>
                  <a:lnTo>
                    <a:pt x="177" y="452"/>
                  </a:lnTo>
                  <a:lnTo>
                    <a:pt x="203" y="451"/>
                  </a:lnTo>
                  <a:lnTo>
                    <a:pt x="224" y="446"/>
                  </a:lnTo>
                  <a:lnTo>
                    <a:pt x="239" y="436"/>
                  </a:lnTo>
                  <a:lnTo>
                    <a:pt x="247" y="423"/>
                  </a:lnTo>
                  <a:lnTo>
                    <a:pt x="248" y="408"/>
                  </a:lnTo>
                  <a:lnTo>
                    <a:pt x="247" y="392"/>
                  </a:lnTo>
                  <a:lnTo>
                    <a:pt x="239" y="379"/>
                  </a:lnTo>
                  <a:lnTo>
                    <a:pt x="224" y="368"/>
                  </a:lnTo>
                  <a:lnTo>
                    <a:pt x="201" y="356"/>
                  </a:lnTo>
                  <a:lnTo>
                    <a:pt x="170" y="345"/>
                  </a:lnTo>
                  <a:lnTo>
                    <a:pt x="125" y="327"/>
                  </a:lnTo>
                  <a:lnTo>
                    <a:pt x="89" y="306"/>
                  </a:lnTo>
                  <a:lnTo>
                    <a:pt x="60" y="285"/>
                  </a:lnTo>
                  <a:lnTo>
                    <a:pt x="39" y="260"/>
                  </a:lnTo>
                  <a:lnTo>
                    <a:pt x="24" y="234"/>
                  </a:lnTo>
                  <a:lnTo>
                    <a:pt x="16" y="206"/>
                  </a:lnTo>
                  <a:lnTo>
                    <a:pt x="13" y="180"/>
                  </a:lnTo>
                  <a:lnTo>
                    <a:pt x="18" y="143"/>
                  </a:lnTo>
                  <a:lnTo>
                    <a:pt x="29" y="109"/>
                  </a:lnTo>
                  <a:lnTo>
                    <a:pt x="49" y="78"/>
                  </a:lnTo>
                  <a:lnTo>
                    <a:pt x="73" y="52"/>
                  </a:lnTo>
                  <a:lnTo>
                    <a:pt x="105" y="29"/>
                  </a:lnTo>
                  <a:lnTo>
                    <a:pt x="144" y="13"/>
                  </a:lnTo>
                  <a:lnTo>
                    <a:pt x="187" y="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57"/>
            <p:cNvSpPr/>
            <p:nvPr/>
          </p:nvSpPr>
          <p:spPr bwMode="auto">
            <a:xfrm>
              <a:off x="2255446" y="1648757"/>
              <a:ext cx="669994" cy="1300554"/>
            </a:xfrm>
            <a:custGeom>
              <a:avLst/>
              <a:gdLst>
                <a:gd name="T0" fmla="*/ 239 w 361"/>
                <a:gd name="T1" fmla="*/ 0 h 706"/>
                <a:gd name="T2" fmla="*/ 239 w 361"/>
                <a:gd name="T3" fmla="*/ 148 h 706"/>
                <a:gd name="T4" fmla="*/ 361 w 361"/>
                <a:gd name="T5" fmla="*/ 148 h 706"/>
                <a:gd name="T6" fmla="*/ 361 w 361"/>
                <a:gd name="T7" fmla="*/ 273 h 706"/>
                <a:gd name="T8" fmla="*/ 239 w 361"/>
                <a:gd name="T9" fmla="*/ 273 h 706"/>
                <a:gd name="T10" fmla="*/ 239 w 361"/>
                <a:gd name="T11" fmla="*/ 472 h 706"/>
                <a:gd name="T12" fmla="*/ 240 w 361"/>
                <a:gd name="T13" fmla="*/ 501 h 706"/>
                <a:gd name="T14" fmla="*/ 245 w 361"/>
                <a:gd name="T15" fmla="*/ 525 h 706"/>
                <a:gd name="T16" fmla="*/ 253 w 361"/>
                <a:gd name="T17" fmla="*/ 545 h 706"/>
                <a:gd name="T18" fmla="*/ 266 w 361"/>
                <a:gd name="T19" fmla="*/ 558 h 706"/>
                <a:gd name="T20" fmla="*/ 284 w 361"/>
                <a:gd name="T21" fmla="*/ 564 h 706"/>
                <a:gd name="T22" fmla="*/ 307 w 361"/>
                <a:gd name="T23" fmla="*/ 568 h 706"/>
                <a:gd name="T24" fmla="*/ 326 w 361"/>
                <a:gd name="T25" fmla="*/ 568 h 706"/>
                <a:gd name="T26" fmla="*/ 341 w 361"/>
                <a:gd name="T27" fmla="*/ 566 h 706"/>
                <a:gd name="T28" fmla="*/ 357 w 361"/>
                <a:gd name="T29" fmla="*/ 563 h 706"/>
                <a:gd name="T30" fmla="*/ 357 w 361"/>
                <a:gd name="T31" fmla="*/ 691 h 706"/>
                <a:gd name="T32" fmla="*/ 338 w 361"/>
                <a:gd name="T33" fmla="*/ 698 h 706"/>
                <a:gd name="T34" fmla="*/ 312 w 361"/>
                <a:gd name="T35" fmla="*/ 701 h 706"/>
                <a:gd name="T36" fmla="*/ 283 w 361"/>
                <a:gd name="T37" fmla="*/ 704 h 706"/>
                <a:gd name="T38" fmla="*/ 248 w 361"/>
                <a:gd name="T39" fmla="*/ 706 h 706"/>
                <a:gd name="T40" fmla="*/ 209 w 361"/>
                <a:gd name="T41" fmla="*/ 703 h 706"/>
                <a:gd name="T42" fmla="*/ 174 w 361"/>
                <a:gd name="T43" fmla="*/ 693 h 706"/>
                <a:gd name="T44" fmla="*/ 144 w 361"/>
                <a:gd name="T45" fmla="*/ 678 h 706"/>
                <a:gd name="T46" fmla="*/ 120 w 361"/>
                <a:gd name="T47" fmla="*/ 659 h 706"/>
                <a:gd name="T48" fmla="*/ 102 w 361"/>
                <a:gd name="T49" fmla="*/ 638 h 706"/>
                <a:gd name="T50" fmla="*/ 89 w 361"/>
                <a:gd name="T51" fmla="*/ 610 h 706"/>
                <a:gd name="T52" fmla="*/ 81 w 361"/>
                <a:gd name="T53" fmla="*/ 577 h 706"/>
                <a:gd name="T54" fmla="*/ 75 w 361"/>
                <a:gd name="T55" fmla="*/ 540 h 706"/>
                <a:gd name="T56" fmla="*/ 73 w 361"/>
                <a:gd name="T57" fmla="*/ 498 h 706"/>
                <a:gd name="T58" fmla="*/ 73 w 361"/>
                <a:gd name="T59" fmla="*/ 273 h 706"/>
                <a:gd name="T60" fmla="*/ 0 w 361"/>
                <a:gd name="T61" fmla="*/ 273 h 706"/>
                <a:gd name="T62" fmla="*/ 0 w 361"/>
                <a:gd name="T63" fmla="*/ 148 h 706"/>
                <a:gd name="T64" fmla="*/ 73 w 361"/>
                <a:gd name="T65" fmla="*/ 148 h 706"/>
                <a:gd name="T66" fmla="*/ 73 w 361"/>
                <a:gd name="T67" fmla="*/ 47 h 706"/>
                <a:gd name="T68" fmla="*/ 239 w 361"/>
                <a:gd name="T6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706">
                  <a:moveTo>
                    <a:pt x="239" y="0"/>
                  </a:moveTo>
                  <a:lnTo>
                    <a:pt x="239" y="148"/>
                  </a:lnTo>
                  <a:lnTo>
                    <a:pt x="361" y="148"/>
                  </a:lnTo>
                  <a:lnTo>
                    <a:pt x="361" y="273"/>
                  </a:lnTo>
                  <a:lnTo>
                    <a:pt x="239" y="273"/>
                  </a:lnTo>
                  <a:lnTo>
                    <a:pt x="239" y="472"/>
                  </a:lnTo>
                  <a:lnTo>
                    <a:pt x="240" y="501"/>
                  </a:lnTo>
                  <a:lnTo>
                    <a:pt x="245" y="525"/>
                  </a:lnTo>
                  <a:lnTo>
                    <a:pt x="253" y="545"/>
                  </a:lnTo>
                  <a:lnTo>
                    <a:pt x="266" y="558"/>
                  </a:lnTo>
                  <a:lnTo>
                    <a:pt x="284" y="564"/>
                  </a:lnTo>
                  <a:lnTo>
                    <a:pt x="307" y="568"/>
                  </a:lnTo>
                  <a:lnTo>
                    <a:pt x="326" y="568"/>
                  </a:lnTo>
                  <a:lnTo>
                    <a:pt x="341" y="566"/>
                  </a:lnTo>
                  <a:lnTo>
                    <a:pt x="357" y="563"/>
                  </a:lnTo>
                  <a:lnTo>
                    <a:pt x="357" y="691"/>
                  </a:lnTo>
                  <a:lnTo>
                    <a:pt x="338" y="698"/>
                  </a:lnTo>
                  <a:lnTo>
                    <a:pt x="312" y="701"/>
                  </a:lnTo>
                  <a:lnTo>
                    <a:pt x="283" y="704"/>
                  </a:lnTo>
                  <a:lnTo>
                    <a:pt x="248" y="706"/>
                  </a:lnTo>
                  <a:lnTo>
                    <a:pt x="209" y="703"/>
                  </a:lnTo>
                  <a:lnTo>
                    <a:pt x="174" y="693"/>
                  </a:lnTo>
                  <a:lnTo>
                    <a:pt x="144" y="678"/>
                  </a:lnTo>
                  <a:lnTo>
                    <a:pt x="120" y="659"/>
                  </a:lnTo>
                  <a:lnTo>
                    <a:pt x="102" y="638"/>
                  </a:lnTo>
                  <a:lnTo>
                    <a:pt x="89" y="610"/>
                  </a:lnTo>
                  <a:lnTo>
                    <a:pt x="81" y="577"/>
                  </a:lnTo>
                  <a:lnTo>
                    <a:pt x="75" y="540"/>
                  </a:lnTo>
                  <a:lnTo>
                    <a:pt x="73" y="498"/>
                  </a:lnTo>
                  <a:lnTo>
                    <a:pt x="73" y="273"/>
                  </a:lnTo>
                  <a:lnTo>
                    <a:pt x="0" y="273"/>
                  </a:lnTo>
                  <a:lnTo>
                    <a:pt x="0" y="148"/>
                  </a:lnTo>
                  <a:lnTo>
                    <a:pt x="73" y="148"/>
                  </a:lnTo>
                  <a:lnTo>
                    <a:pt x="73" y="4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58"/>
            <p:cNvSpPr>
              <a:spLocks noEditPoints="1"/>
            </p:cNvSpPr>
            <p:nvPr/>
          </p:nvSpPr>
          <p:spPr bwMode="auto">
            <a:xfrm>
              <a:off x="3098851" y="1900986"/>
              <a:ext cx="961642" cy="1048325"/>
            </a:xfrm>
            <a:custGeom>
              <a:avLst/>
              <a:gdLst>
                <a:gd name="T0" fmla="*/ 240 w 520"/>
                <a:gd name="T1" fmla="*/ 116 h 570"/>
                <a:gd name="T2" fmla="*/ 203 w 520"/>
                <a:gd name="T3" fmla="*/ 136 h 570"/>
                <a:gd name="T4" fmla="*/ 177 w 520"/>
                <a:gd name="T5" fmla="*/ 168 h 570"/>
                <a:gd name="T6" fmla="*/ 164 w 520"/>
                <a:gd name="T7" fmla="*/ 205 h 570"/>
                <a:gd name="T8" fmla="*/ 362 w 520"/>
                <a:gd name="T9" fmla="*/ 223 h 570"/>
                <a:gd name="T10" fmla="*/ 357 w 520"/>
                <a:gd name="T11" fmla="*/ 189 h 570"/>
                <a:gd name="T12" fmla="*/ 343 w 520"/>
                <a:gd name="T13" fmla="*/ 153 h 570"/>
                <a:gd name="T14" fmla="*/ 313 w 520"/>
                <a:gd name="T15" fmla="*/ 124 h 570"/>
                <a:gd name="T16" fmla="*/ 266 w 520"/>
                <a:gd name="T17" fmla="*/ 113 h 570"/>
                <a:gd name="T18" fmla="*/ 322 w 520"/>
                <a:gd name="T19" fmla="*/ 4 h 570"/>
                <a:gd name="T20" fmla="*/ 396 w 520"/>
                <a:gd name="T21" fmla="*/ 28 h 570"/>
                <a:gd name="T22" fmla="*/ 453 w 520"/>
                <a:gd name="T23" fmla="*/ 72 h 570"/>
                <a:gd name="T24" fmla="*/ 491 w 520"/>
                <a:gd name="T25" fmla="*/ 131 h 570"/>
                <a:gd name="T26" fmla="*/ 512 w 520"/>
                <a:gd name="T27" fmla="*/ 199 h 570"/>
                <a:gd name="T28" fmla="*/ 520 w 520"/>
                <a:gd name="T29" fmla="*/ 272 h 570"/>
                <a:gd name="T30" fmla="*/ 517 w 520"/>
                <a:gd name="T31" fmla="*/ 323 h 570"/>
                <a:gd name="T32" fmla="*/ 162 w 520"/>
                <a:gd name="T33" fmla="*/ 341 h 570"/>
                <a:gd name="T34" fmla="*/ 180 w 520"/>
                <a:gd name="T35" fmla="*/ 391 h 570"/>
                <a:gd name="T36" fmla="*/ 224 w 520"/>
                <a:gd name="T37" fmla="*/ 425 h 570"/>
                <a:gd name="T38" fmla="*/ 283 w 520"/>
                <a:gd name="T39" fmla="*/ 441 h 570"/>
                <a:gd name="T40" fmla="*/ 370 w 520"/>
                <a:gd name="T41" fmla="*/ 441 h 570"/>
                <a:gd name="T42" fmla="*/ 466 w 520"/>
                <a:gd name="T43" fmla="*/ 420 h 570"/>
                <a:gd name="T44" fmla="*/ 445 w 520"/>
                <a:gd name="T45" fmla="*/ 550 h 570"/>
                <a:gd name="T46" fmla="*/ 346 w 520"/>
                <a:gd name="T47" fmla="*/ 568 h 570"/>
                <a:gd name="T48" fmla="*/ 239 w 520"/>
                <a:gd name="T49" fmla="*/ 567 h 570"/>
                <a:gd name="T50" fmla="*/ 146 w 520"/>
                <a:gd name="T51" fmla="*/ 542 h 570"/>
                <a:gd name="T52" fmla="*/ 76 w 520"/>
                <a:gd name="T53" fmla="*/ 495 h 570"/>
                <a:gd name="T54" fmla="*/ 27 w 520"/>
                <a:gd name="T55" fmla="*/ 427 h 570"/>
                <a:gd name="T56" fmla="*/ 3 w 520"/>
                <a:gd name="T57" fmla="*/ 341 h 570"/>
                <a:gd name="T58" fmla="*/ 1 w 520"/>
                <a:gd name="T59" fmla="*/ 254 h 570"/>
                <a:gd name="T60" fmla="*/ 19 w 520"/>
                <a:gd name="T61" fmla="*/ 178 h 570"/>
                <a:gd name="T62" fmla="*/ 55 w 520"/>
                <a:gd name="T63" fmla="*/ 109 h 570"/>
                <a:gd name="T64" fmla="*/ 109 w 520"/>
                <a:gd name="T65" fmla="*/ 53 h 570"/>
                <a:gd name="T66" fmla="*/ 182 w 520"/>
                <a:gd name="T67" fmla="*/ 13 h 570"/>
                <a:gd name="T68" fmla="*/ 276 w 520"/>
                <a:gd name="T6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570">
                  <a:moveTo>
                    <a:pt x="266" y="113"/>
                  </a:moveTo>
                  <a:lnTo>
                    <a:pt x="240" y="116"/>
                  </a:lnTo>
                  <a:lnTo>
                    <a:pt x="219" y="124"/>
                  </a:lnTo>
                  <a:lnTo>
                    <a:pt x="203" y="136"/>
                  </a:lnTo>
                  <a:lnTo>
                    <a:pt x="188" y="152"/>
                  </a:lnTo>
                  <a:lnTo>
                    <a:pt x="177" y="168"/>
                  </a:lnTo>
                  <a:lnTo>
                    <a:pt x="169" y="188"/>
                  </a:lnTo>
                  <a:lnTo>
                    <a:pt x="164" y="205"/>
                  </a:lnTo>
                  <a:lnTo>
                    <a:pt x="161" y="223"/>
                  </a:lnTo>
                  <a:lnTo>
                    <a:pt x="362" y="223"/>
                  </a:lnTo>
                  <a:lnTo>
                    <a:pt x="361" y="207"/>
                  </a:lnTo>
                  <a:lnTo>
                    <a:pt x="357" y="189"/>
                  </a:lnTo>
                  <a:lnTo>
                    <a:pt x="352" y="170"/>
                  </a:lnTo>
                  <a:lnTo>
                    <a:pt x="343" y="153"/>
                  </a:lnTo>
                  <a:lnTo>
                    <a:pt x="330" y="137"/>
                  </a:lnTo>
                  <a:lnTo>
                    <a:pt x="313" y="124"/>
                  </a:lnTo>
                  <a:lnTo>
                    <a:pt x="292" y="116"/>
                  </a:lnTo>
                  <a:lnTo>
                    <a:pt x="266" y="113"/>
                  </a:lnTo>
                  <a:close/>
                  <a:moveTo>
                    <a:pt x="276" y="0"/>
                  </a:moveTo>
                  <a:lnTo>
                    <a:pt x="322" y="4"/>
                  </a:lnTo>
                  <a:lnTo>
                    <a:pt x="361" y="12"/>
                  </a:lnTo>
                  <a:lnTo>
                    <a:pt x="396" y="28"/>
                  </a:lnTo>
                  <a:lnTo>
                    <a:pt x="427" y="48"/>
                  </a:lnTo>
                  <a:lnTo>
                    <a:pt x="453" y="72"/>
                  </a:lnTo>
                  <a:lnTo>
                    <a:pt x="474" y="100"/>
                  </a:lnTo>
                  <a:lnTo>
                    <a:pt x="491" y="131"/>
                  </a:lnTo>
                  <a:lnTo>
                    <a:pt x="504" y="165"/>
                  </a:lnTo>
                  <a:lnTo>
                    <a:pt x="512" y="199"/>
                  </a:lnTo>
                  <a:lnTo>
                    <a:pt x="518" y="236"/>
                  </a:lnTo>
                  <a:lnTo>
                    <a:pt x="520" y="272"/>
                  </a:lnTo>
                  <a:lnTo>
                    <a:pt x="518" y="300"/>
                  </a:lnTo>
                  <a:lnTo>
                    <a:pt x="517" y="323"/>
                  </a:lnTo>
                  <a:lnTo>
                    <a:pt x="513" y="341"/>
                  </a:lnTo>
                  <a:lnTo>
                    <a:pt x="162" y="341"/>
                  </a:lnTo>
                  <a:lnTo>
                    <a:pt x="167" y="368"/>
                  </a:lnTo>
                  <a:lnTo>
                    <a:pt x="180" y="391"/>
                  </a:lnTo>
                  <a:lnTo>
                    <a:pt x="200" y="410"/>
                  </a:lnTo>
                  <a:lnTo>
                    <a:pt x="224" y="425"/>
                  </a:lnTo>
                  <a:lnTo>
                    <a:pt x="252" y="435"/>
                  </a:lnTo>
                  <a:lnTo>
                    <a:pt x="283" y="441"/>
                  </a:lnTo>
                  <a:lnTo>
                    <a:pt x="317" y="443"/>
                  </a:lnTo>
                  <a:lnTo>
                    <a:pt x="370" y="441"/>
                  </a:lnTo>
                  <a:lnTo>
                    <a:pt x="421" y="433"/>
                  </a:lnTo>
                  <a:lnTo>
                    <a:pt x="466" y="420"/>
                  </a:lnTo>
                  <a:lnTo>
                    <a:pt x="489" y="536"/>
                  </a:lnTo>
                  <a:lnTo>
                    <a:pt x="445" y="550"/>
                  </a:lnTo>
                  <a:lnTo>
                    <a:pt x="396" y="562"/>
                  </a:lnTo>
                  <a:lnTo>
                    <a:pt x="346" y="568"/>
                  </a:lnTo>
                  <a:lnTo>
                    <a:pt x="291" y="570"/>
                  </a:lnTo>
                  <a:lnTo>
                    <a:pt x="239" y="567"/>
                  </a:lnTo>
                  <a:lnTo>
                    <a:pt x="190" y="557"/>
                  </a:lnTo>
                  <a:lnTo>
                    <a:pt x="146" y="542"/>
                  </a:lnTo>
                  <a:lnTo>
                    <a:pt x="109" y="521"/>
                  </a:lnTo>
                  <a:lnTo>
                    <a:pt x="76" y="495"/>
                  </a:lnTo>
                  <a:lnTo>
                    <a:pt x="49" y="464"/>
                  </a:lnTo>
                  <a:lnTo>
                    <a:pt x="27" y="427"/>
                  </a:lnTo>
                  <a:lnTo>
                    <a:pt x="13" y="386"/>
                  </a:lnTo>
                  <a:lnTo>
                    <a:pt x="3" y="341"/>
                  </a:lnTo>
                  <a:lnTo>
                    <a:pt x="0" y="292"/>
                  </a:lnTo>
                  <a:lnTo>
                    <a:pt x="1" y="254"/>
                  </a:lnTo>
                  <a:lnTo>
                    <a:pt x="8" y="215"/>
                  </a:lnTo>
                  <a:lnTo>
                    <a:pt x="19" y="178"/>
                  </a:lnTo>
                  <a:lnTo>
                    <a:pt x="36" y="142"/>
                  </a:lnTo>
                  <a:lnTo>
                    <a:pt x="55" y="109"/>
                  </a:lnTo>
                  <a:lnTo>
                    <a:pt x="79" y="79"/>
                  </a:lnTo>
                  <a:lnTo>
                    <a:pt x="109" y="53"/>
                  </a:lnTo>
                  <a:lnTo>
                    <a:pt x="143" y="31"/>
                  </a:lnTo>
                  <a:lnTo>
                    <a:pt x="182" y="13"/>
                  </a:lnTo>
                  <a:lnTo>
                    <a:pt x="226" y="4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59"/>
            <p:cNvSpPr/>
            <p:nvPr/>
          </p:nvSpPr>
          <p:spPr bwMode="auto">
            <a:xfrm>
              <a:off x="4202375" y="1443821"/>
              <a:ext cx="709408" cy="1489726"/>
            </a:xfrm>
            <a:custGeom>
              <a:avLst/>
              <a:gdLst>
                <a:gd name="T0" fmla="*/ 293 w 382"/>
                <a:gd name="T1" fmla="*/ 0 h 806"/>
                <a:gd name="T2" fmla="*/ 327 w 382"/>
                <a:gd name="T3" fmla="*/ 2 h 806"/>
                <a:gd name="T4" fmla="*/ 356 w 382"/>
                <a:gd name="T5" fmla="*/ 5 h 806"/>
                <a:gd name="T6" fmla="*/ 382 w 382"/>
                <a:gd name="T7" fmla="*/ 12 h 806"/>
                <a:gd name="T8" fmla="*/ 376 w 382"/>
                <a:gd name="T9" fmla="*/ 142 h 806"/>
                <a:gd name="T10" fmla="*/ 351 w 382"/>
                <a:gd name="T11" fmla="*/ 137 h 806"/>
                <a:gd name="T12" fmla="*/ 320 w 382"/>
                <a:gd name="T13" fmla="*/ 134 h 806"/>
                <a:gd name="T14" fmla="*/ 296 w 382"/>
                <a:gd name="T15" fmla="*/ 137 h 806"/>
                <a:gd name="T16" fmla="*/ 275 w 382"/>
                <a:gd name="T17" fmla="*/ 147 h 806"/>
                <a:gd name="T18" fmla="*/ 260 w 382"/>
                <a:gd name="T19" fmla="*/ 163 h 806"/>
                <a:gd name="T20" fmla="*/ 249 w 382"/>
                <a:gd name="T21" fmla="*/ 182 h 806"/>
                <a:gd name="T22" fmla="*/ 242 w 382"/>
                <a:gd name="T23" fmla="*/ 205 h 806"/>
                <a:gd name="T24" fmla="*/ 241 w 382"/>
                <a:gd name="T25" fmla="*/ 231 h 806"/>
                <a:gd name="T26" fmla="*/ 241 w 382"/>
                <a:gd name="T27" fmla="*/ 259 h 806"/>
                <a:gd name="T28" fmla="*/ 351 w 382"/>
                <a:gd name="T29" fmla="*/ 259 h 806"/>
                <a:gd name="T30" fmla="*/ 351 w 382"/>
                <a:gd name="T31" fmla="*/ 384 h 806"/>
                <a:gd name="T32" fmla="*/ 242 w 382"/>
                <a:gd name="T33" fmla="*/ 384 h 806"/>
                <a:gd name="T34" fmla="*/ 242 w 382"/>
                <a:gd name="T35" fmla="*/ 806 h 806"/>
                <a:gd name="T36" fmla="*/ 72 w 382"/>
                <a:gd name="T37" fmla="*/ 806 h 806"/>
                <a:gd name="T38" fmla="*/ 72 w 382"/>
                <a:gd name="T39" fmla="*/ 384 h 806"/>
                <a:gd name="T40" fmla="*/ 0 w 382"/>
                <a:gd name="T41" fmla="*/ 384 h 806"/>
                <a:gd name="T42" fmla="*/ 0 w 382"/>
                <a:gd name="T43" fmla="*/ 259 h 806"/>
                <a:gd name="T44" fmla="*/ 72 w 382"/>
                <a:gd name="T45" fmla="*/ 259 h 806"/>
                <a:gd name="T46" fmla="*/ 72 w 382"/>
                <a:gd name="T47" fmla="*/ 238 h 806"/>
                <a:gd name="T48" fmla="*/ 75 w 382"/>
                <a:gd name="T49" fmla="*/ 205 h 806"/>
                <a:gd name="T50" fmla="*/ 80 w 382"/>
                <a:gd name="T51" fmla="*/ 171 h 806"/>
                <a:gd name="T52" fmla="*/ 88 w 382"/>
                <a:gd name="T53" fmla="*/ 138 h 806"/>
                <a:gd name="T54" fmla="*/ 101 w 382"/>
                <a:gd name="T55" fmla="*/ 108 h 806"/>
                <a:gd name="T56" fmla="*/ 119 w 382"/>
                <a:gd name="T57" fmla="*/ 78 h 806"/>
                <a:gd name="T58" fmla="*/ 140 w 382"/>
                <a:gd name="T59" fmla="*/ 54 h 806"/>
                <a:gd name="T60" fmla="*/ 167 w 382"/>
                <a:gd name="T61" fmla="*/ 33 h 806"/>
                <a:gd name="T62" fmla="*/ 198 w 382"/>
                <a:gd name="T63" fmla="*/ 18 h 806"/>
                <a:gd name="T64" fmla="*/ 229 w 382"/>
                <a:gd name="T65" fmla="*/ 7 h 806"/>
                <a:gd name="T66" fmla="*/ 262 w 382"/>
                <a:gd name="T67" fmla="*/ 2 h 806"/>
                <a:gd name="T68" fmla="*/ 293 w 382"/>
                <a:gd name="T69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806">
                  <a:moveTo>
                    <a:pt x="293" y="0"/>
                  </a:moveTo>
                  <a:lnTo>
                    <a:pt x="327" y="2"/>
                  </a:lnTo>
                  <a:lnTo>
                    <a:pt x="356" y="5"/>
                  </a:lnTo>
                  <a:lnTo>
                    <a:pt x="382" y="12"/>
                  </a:lnTo>
                  <a:lnTo>
                    <a:pt x="376" y="142"/>
                  </a:lnTo>
                  <a:lnTo>
                    <a:pt x="351" y="137"/>
                  </a:lnTo>
                  <a:lnTo>
                    <a:pt x="320" y="134"/>
                  </a:lnTo>
                  <a:lnTo>
                    <a:pt x="296" y="137"/>
                  </a:lnTo>
                  <a:lnTo>
                    <a:pt x="275" y="147"/>
                  </a:lnTo>
                  <a:lnTo>
                    <a:pt x="260" y="163"/>
                  </a:lnTo>
                  <a:lnTo>
                    <a:pt x="249" y="182"/>
                  </a:lnTo>
                  <a:lnTo>
                    <a:pt x="242" y="205"/>
                  </a:lnTo>
                  <a:lnTo>
                    <a:pt x="241" y="231"/>
                  </a:lnTo>
                  <a:lnTo>
                    <a:pt x="241" y="259"/>
                  </a:lnTo>
                  <a:lnTo>
                    <a:pt x="351" y="259"/>
                  </a:lnTo>
                  <a:lnTo>
                    <a:pt x="351" y="384"/>
                  </a:lnTo>
                  <a:lnTo>
                    <a:pt x="242" y="384"/>
                  </a:lnTo>
                  <a:lnTo>
                    <a:pt x="242" y="806"/>
                  </a:lnTo>
                  <a:lnTo>
                    <a:pt x="72" y="806"/>
                  </a:lnTo>
                  <a:lnTo>
                    <a:pt x="72" y="384"/>
                  </a:lnTo>
                  <a:lnTo>
                    <a:pt x="0" y="384"/>
                  </a:lnTo>
                  <a:lnTo>
                    <a:pt x="0" y="259"/>
                  </a:lnTo>
                  <a:lnTo>
                    <a:pt x="72" y="259"/>
                  </a:lnTo>
                  <a:lnTo>
                    <a:pt x="72" y="238"/>
                  </a:lnTo>
                  <a:lnTo>
                    <a:pt x="75" y="205"/>
                  </a:lnTo>
                  <a:lnTo>
                    <a:pt x="80" y="171"/>
                  </a:lnTo>
                  <a:lnTo>
                    <a:pt x="88" y="138"/>
                  </a:lnTo>
                  <a:lnTo>
                    <a:pt x="101" y="108"/>
                  </a:lnTo>
                  <a:lnTo>
                    <a:pt x="119" y="78"/>
                  </a:lnTo>
                  <a:lnTo>
                    <a:pt x="140" y="54"/>
                  </a:lnTo>
                  <a:lnTo>
                    <a:pt x="167" y="33"/>
                  </a:lnTo>
                  <a:lnTo>
                    <a:pt x="198" y="18"/>
                  </a:lnTo>
                  <a:lnTo>
                    <a:pt x="229" y="7"/>
                  </a:lnTo>
                  <a:lnTo>
                    <a:pt x="262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160"/>
            <p:cNvSpPr>
              <a:spLocks noEditPoints="1"/>
            </p:cNvSpPr>
            <p:nvPr/>
          </p:nvSpPr>
          <p:spPr bwMode="auto">
            <a:xfrm>
              <a:off x="4998492" y="1900986"/>
              <a:ext cx="922228" cy="1056210"/>
            </a:xfrm>
            <a:custGeom>
              <a:avLst/>
              <a:gdLst>
                <a:gd name="T0" fmla="*/ 294 w 501"/>
                <a:gd name="T1" fmla="*/ 302 h 573"/>
                <a:gd name="T2" fmla="*/ 237 w 501"/>
                <a:gd name="T3" fmla="*/ 312 h 573"/>
                <a:gd name="T4" fmla="*/ 195 w 501"/>
                <a:gd name="T5" fmla="*/ 332 h 573"/>
                <a:gd name="T6" fmla="*/ 171 w 501"/>
                <a:gd name="T7" fmla="*/ 366 h 573"/>
                <a:gd name="T8" fmla="*/ 172 w 501"/>
                <a:gd name="T9" fmla="*/ 411 h 573"/>
                <a:gd name="T10" fmla="*/ 195 w 501"/>
                <a:gd name="T11" fmla="*/ 442 h 573"/>
                <a:gd name="T12" fmla="*/ 236 w 501"/>
                <a:gd name="T13" fmla="*/ 452 h 573"/>
                <a:gd name="T14" fmla="*/ 291 w 501"/>
                <a:gd name="T15" fmla="*/ 434 h 573"/>
                <a:gd name="T16" fmla="*/ 324 w 501"/>
                <a:gd name="T17" fmla="*/ 390 h 573"/>
                <a:gd name="T18" fmla="*/ 327 w 501"/>
                <a:gd name="T19" fmla="*/ 361 h 573"/>
                <a:gd name="T20" fmla="*/ 252 w 501"/>
                <a:gd name="T21" fmla="*/ 0 h 573"/>
                <a:gd name="T22" fmla="*/ 340 w 501"/>
                <a:gd name="T23" fmla="*/ 10 h 573"/>
                <a:gd name="T24" fmla="*/ 405 w 501"/>
                <a:gd name="T25" fmla="*/ 39 h 573"/>
                <a:gd name="T26" fmla="*/ 450 w 501"/>
                <a:gd name="T27" fmla="*/ 81 h 573"/>
                <a:gd name="T28" fmla="*/ 476 w 501"/>
                <a:gd name="T29" fmla="*/ 138 h 573"/>
                <a:gd name="T30" fmla="*/ 489 w 501"/>
                <a:gd name="T31" fmla="*/ 202 h 573"/>
                <a:gd name="T32" fmla="*/ 491 w 501"/>
                <a:gd name="T33" fmla="*/ 428 h 573"/>
                <a:gd name="T34" fmla="*/ 493 w 501"/>
                <a:gd name="T35" fmla="*/ 503 h 573"/>
                <a:gd name="T36" fmla="*/ 501 w 501"/>
                <a:gd name="T37" fmla="*/ 560 h 573"/>
                <a:gd name="T38" fmla="*/ 337 w 501"/>
                <a:gd name="T39" fmla="*/ 506 h 573"/>
                <a:gd name="T40" fmla="*/ 311 w 501"/>
                <a:gd name="T41" fmla="*/ 529 h 573"/>
                <a:gd name="T42" fmla="*/ 250 w 501"/>
                <a:gd name="T43" fmla="*/ 561 h 573"/>
                <a:gd name="T44" fmla="*/ 177 w 501"/>
                <a:gd name="T45" fmla="*/ 573 h 573"/>
                <a:gd name="T46" fmla="*/ 103 w 501"/>
                <a:gd name="T47" fmla="*/ 558 h 573"/>
                <a:gd name="T48" fmla="*/ 47 w 501"/>
                <a:gd name="T49" fmla="*/ 521 h 573"/>
                <a:gd name="T50" fmla="*/ 13 w 501"/>
                <a:gd name="T51" fmla="*/ 467 h 573"/>
                <a:gd name="T52" fmla="*/ 0 w 501"/>
                <a:gd name="T53" fmla="*/ 405 h 573"/>
                <a:gd name="T54" fmla="*/ 16 w 501"/>
                <a:gd name="T55" fmla="*/ 329 h 573"/>
                <a:gd name="T56" fmla="*/ 59 w 501"/>
                <a:gd name="T57" fmla="*/ 270 h 573"/>
                <a:gd name="T58" fmla="*/ 125 w 501"/>
                <a:gd name="T59" fmla="*/ 228 h 573"/>
                <a:gd name="T60" fmla="*/ 215 w 501"/>
                <a:gd name="T61" fmla="*/ 203 h 573"/>
                <a:gd name="T62" fmla="*/ 322 w 501"/>
                <a:gd name="T63" fmla="*/ 195 h 573"/>
                <a:gd name="T64" fmla="*/ 320 w 501"/>
                <a:gd name="T65" fmla="*/ 177 h 573"/>
                <a:gd name="T66" fmla="*/ 312 w 501"/>
                <a:gd name="T67" fmla="*/ 153 h 573"/>
                <a:gd name="T68" fmla="*/ 291 w 501"/>
                <a:gd name="T69" fmla="*/ 132 h 573"/>
                <a:gd name="T70" fmla="*/ 250 w 501"/>
                <a:gd name="T71" fmla="*/ 119 h 573"/>
                <a:gd name="T72" fmla="*/ 181 w 501"/>
                <a:gd name="T73" fmla="*/ 120 h 573"/>
                <a:gd name="T74" fmla="*/ 103 w 501"/>
                <a:gd name="T75" fmla="*/ 143 h 573"/>
                <a:gd name="T76" fmla="*/ 39 w 501"/>
                <a:gd name="T77" fmla="*/ 49 h 573"/>
                <a:gd name="T78" fmla="*/ 103 w 501"/>
                <a:gd name="T79" fmla="*/ 23 h 573"/>
                <a:gd name="T80" fmla="*/ 195 w 501"/>
                <a:gd name="T81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573">
                  <a:moveTo>
                    <a:pt x="327" y="301"/>
                  </a:moveTo>
                  <a:lnTo>
                    <a:pt x="294" y="302"/>
                  </a:lnTo>
                  <a:lnTo>
                    <a:pt x="265" y="306"/>
                  </a:lnTo>
                  <a:lnTo>
                    <a:pt x="237" y="312"/>
                  </a:lnTo>
                  <a:lnTo>
                    <a:pt x="215" y="320"/>
                  </a:lnTo>
                  <a:lnTo>
                    <a:pt x="195" y="332"/>
                  </a:lnTo>
                  <a:lnTo>
                    <a:pt x="181" y="346"/>
                  </a:lnTo>
                  <a:lnTo>
                    <a:pt x="171" y="366"/>
                  </a:lnTo>
                  <a:lnTo>
                    <a:pt x="169" y="387"/>
                  </a:lnTo>
                  <a:lnTo>
                    <a:pt x="172" y="411"/>
                  </a:lnTo>
                  <a:lnTo>
                    <a:pt x="181" y="429"/>
                  </a:lnTo>
                  <a:lnTo>
                    <a:pt x="195" y="442"/>
                  </a:lnTo>
                  <a:lnTo>
                    <a:pt x="213" y="451"/>
                  </a:lnTo>
                  <a:lnTo>
                    <a:pt x="236" y="452"/>
                  </a:lnTo>
                  <a:lnTo>
                    <a:pt x="265" y="447"/>
                  </a:lnTo>
                  <a:lnTo>
                    <a:pt x="291" y="434"/>
                  </a:lnTo>
                  <a:lnTo>
                    <a:pt x="311" y="415"/>
                  </a:lnTo>
                  <a:lnTo>
                    <a:pt x="324" y="390"/>
                  </a:lnTo>
                  <a:lnTo>
                    <a:pt x="327" y="376"/>
                  </a:lnTo>
                  <a:lnTo>
                    <a:pt x="327" y="361"/>
                  </a:lnTo>
                  <a:lnTo>
                    <a:pt x="327" y="301"/>
                  </a:lnTo>
                  <a:close/>
                  <a:moveTo>
                    <a:pt x="252" y="0"/>
                  </a:moveTo>
                  <a:lnTo>
                    <a:pt x="299" y="3"/>
                  </a:lnTo>
                  <a:lnTo>
                    <a:pt x="340" y="10"/>
                  </a:lnTo>
                  <a:lnTo>
                    <a:pt x="374" y="23"/>
                  </a:lnTo>
                  <a:lnTo>
                    <a:pt x="405" y="39"/>
                  </a:lnTo>
                  <a:lnTo>
                    <a:pt x="429" y="58"/>
                  </a:lnTo>
                  <a:lnTo>
                    <a:pt x="450" y="81"/>
                  </a:lnTo>
                  <a:lnTo>
                    <a:pt x="465" y="109"/>
                  </a:lnTo>
                  <a:lnTo>
                    <a:pt x="476" y="138"/>
                  </a:lnTo>
                  <a:lnTo>
                    <a:pt x="484" y="169"/>
                  </a:lnTo>
                  <a:lnTo>
                    <a:pt x="489" y="202"/>
                  </a:lnTo>
                  <a:lnTo>
                    <a:pt x="491" y="237"/>
                  </a:lnTo>
                  <a:lnTo>
                    <a:pt x="491" y="428"/>
                  </a:lnTo>
                  <a:lnTo>
                    <a:pt x="491" y="467"/>
                  </a:lnTo>
                  <a:lnTo>
                    <a:pt x="493" y="503"/>
                  </a:lnTo>
                  <a:lnTo>
                    <a:pt x="496" y="534"/>
                  </a:lnTo>
                  <a:lnTo>
                    <a:pt x="501" y="560"/>
                  </a:lnTo>
                  <a:lnTo>
                    <a:pt x="348" y="560"/>
                  </a:lnTo>
                  <a:lnTo>
                    <a:pt x="337" y="506"/>
                  </a:lnTo>
                  <a:lnTo>
                    <a:pt x="333" y="506"/>
                  </a:lnTo>
                  <a:lnTo>
                    <a:pt x="311" y="529"/>
                  </a:lnTo>
                  <a:lnTo>
                    <a:pt x="281" y="548"/>
                  </a:lnTo>
                  <a:lnTo>
                    <a:pt x="250" y="561"/>
                  </a:lnTo>
                  <a:lnTo>
                    <a:pt x="215" y="569"/>
                  </a:lnTo>
                  <a:lnTo>
                    <a:pt x="177" y="573"/>
                  </a:lnTo>
                  <a:lnTo>
                    <a:pt x="138" y="569"/>
                  </a:lnTo>
                  <a:lnTo>
                    <a:pt x="103" y="558"/>
                  </a:lnTo>
                  <a:lnTo>
                    <a:pt x="73" y="542"/>
                  </a:lnTo>
                  <a:lnTo>
                    <a:pt x="47" y="521"/>
                  </a:lnTo>
                  <a:lnTo>
                    <a:pt x="28" y="496"/>
                  </a:lnTo>
                  <a:lnTo>
                    <a:pt x="13" y="467"/>
                  </a:lnTo>
                  <a:lnTo>
                    <a:pt x="3" y="438"/>
                  </a:lnTo>
                  <a:lnTo>
                    <a:pt x="0" y="405"/>
                  </a:lnTo>
                  <a:lnTo>
                    <a:pt x="5" y="364"/>
                  </a:lnTo>
                  <a:lnTo>
                    <a:pt x="16" y="329"/>
                  </a:lnTo>
                  <a:lnTo>
                    <a:pt x="34" y="296"/>
                  </a:lnTo>
                  <a:lnTo>
                    <a:pt x="59" y="270"/>
                  </a:lnTo>
                  <a:lnTo>
                    <a:pt x="88" y="247"/>
                  </a:lnTo>
                  <a:lnTo>
                    <a:pt x="125" y="228"/>
                  </a:lnTo>
                  <a:lnTo>
                    <a:pt x="168" y="213"/>
                  </a:lnTo>
                  <a:lnTo>
                    <a:pt x="215" y="203"/>
                  </a:lnTo>
                  <a:lnTo>
                    <a:pt x="265" y="197"/>
                  </a:lnTo>
                  <a:lnTo>
                    <a:pt x="322" y="195"/>
                  </a:lnTo>
                  <a:lnTo>
                    <a:pt x="322" y="189"/>
                  </a:lnTo>
                  <a:lnTo>
                    <a:pt x="320" y="177"/>
                  </a:lnTo>
                  <a:lnTo>
                    <a:pt x="317" y="164"/>
                  </a:lnTo>
                  <a:lnTo>
                    <a:pt x="312" y="153"/>
                  </a:lnTo>
                  <a:lnTo>
                    <a:pt x="302" y="141"/>
                  </a:lnTo>
                  <a:lnTo>
                    <a:pt x="291" y="132"/>
                  </a:lnTo>
                  <a:lnTo>
                    <a:pt x="273" y="123"/>
                  </a:lnTo>
                  <a:lnTo>
                    <a:pt x="250" y="119"/>
                  </a:lnTo>
                  <a:lnTo>
                    <a:pt x="223" y="117"/>
                  </a:lnTo>
                  <a:lnTo>
                    <a:pt x="181" y="120"/>
                  </a:lnTo>
                  <a:lnTo>
                    <a:pt x="138" y="130"/>
                  </a:lnTo>
                  <a:lnTo>
                    <a:pt x="103" y="143"/>
                  </a:lnTo>
                  <a:lnTo>
                    <a:pt x="72" y="158"/>
                  </a:lnTo>
                  <a:lnTo>
                    <a:pt x="39" y="49"/>
                  </a:lnTo>
                  <a:lnTo>
                    <a:pt x="67" y="36"/>
                  </a:lnTo>
                  <a:lnTo>
                    <a:pt x="103" y="23"/>
                  </a:lnTo>
                  <a:lnTo>
                    <a:pt x="145" y="11"/>
                  </a:lnTo>
                  <a:lnTo>
                    <a:pt x="195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161"/>
            <p:cNvSpPr/>
            <p:nvPr/>
          </p:nvSpPr>
          <p:spPr bwMode="auto">
            <a:xfrm>
              <a:off x="6204483" y="1900986"/>
              <a:ext cx="969527" cy="1032561"/>
            </a:xfrm>
            <a:custGeom>
              <a:avLst/>
              <a:gdLst>
                <a:gd name="T0" fmla="*/ 327 w 522"/>
                <a:gd name="T1" fmla="*/ 0 h 559"/>
                <a:gd name="T2" fmla="*/ 362 w 522"/>
                <a:gd name="T3" fmla="*/ 2 h 559"/>
                <a:gd name="T4" fmla="*/ 397 w 522"/>
                <a:gd name="T5" fmla="*/ 10 h 559"/>
                <a:gd name="T6" fmla="*/ 427 w 522"/>
                <a:gd name="T7" fmla="*/ 25 h 559"/>
                <a:gd name="T8" fmla="*/ 453 w 522"/>
                <a:gd name="T9" fmla="*/ 44 h 559"/>
                <a:gd name="T10" fmla="*/ 478 w 522"/>
                <a:gd name="T11" fmla="*/ 70 h 559"/>
                <a:gd name="T12" fmla="*/ 496 w 522"/>
                <a:gd name="T13" fmla="*/ 103 h 559"/>
                <a:gd name="T14" fmla="*/ 510 w 522"/>
                <a:gd name="T15" fmla="*/ 140 h 559"/>
                <a:gd name="T16" fmla="*/ 518 w 522"/>
                <a:gd name="T17" fmla="*/ 186 h 559"/>
                <a:gd name="T18" fmla="*/ 522 w 522"/>
                <a:gd name="T19" fmla="*/ 236 h 559"/>
                <a:gd name="T20" fmla="*/ 522 w 522"/>
                <a:gd name="T21" fmla="*/ 559 h 559"/>
                <a:gd name="T22" fmla="*/ 353 w 522"/>
                <a:gd name="T23" fmla="*/ 559 h 559"/>
                <a:gd name="T24" fmla="*/ 353 w 522"/>
                <a:gd name="T25" fmla="*/ 256 h 559"/>
                <a:gd name="T26" fmla="*/ 351 w 522"/>
                <a:gd name="T27" fmla="*/ 227 h 559"/>
                <a:gd name="T28" fmla="*/ 346 w 522"/>
                <a:gd name="T29" fmla="*/ 202 h 559"/>
                <a:gd name="T30" fmla="*/ 338 w 522"/>
                <a:gd name="T31" fmla="*/ 179 h 559"/>
                <a:gd name="T32" fmla="*/ 325 w 522"/>
                <a:gd name="T33" fmla="*/ 162 h 559"/>
                <a:gd name="T34" fmla="*/ 310 w 522"/>
                <a:gd name="T35" fmla="*/ 149 h 559"/>
                <a:gd name="T36" fmla="*/ 291 w 522"/>
                <a:gd name="T37" fmla="*/ 140 h 559"/>
                <a:gd name="T38" fmla="*/ 267 w 522"/>
                <a:gd name="T39" fmla="*/ 137 h 559"/>
                <a:gd name="T40" fmla="*/ 241 w 522"/>
                <a:gd name="T41" fmla="*/ 140 h 559"/>
                <a:gd name="T42" fmla="*/ 219 w 522"/>
                <a:gd name="T43" fmla="*/ 150 h 559"/>
                <a:gd name="T44" fmla="*/ 202 w 522"/>
                <a:gd name="T45" fmla="*/ 165 h 559"/>
                <a:gd name="T46" fmla="*/ 189 w 522"/>
                <a:gd name="T47" fmla="*/ 183 h 559"/>
                <a:gd name="T48" fmla="*/ 179 w 522"/>
                <a:gd name="T49" fmla="*/ 201 h 559"/>
                <a:gd name="T50" fmla="*/ 174 w 522"/>
                <a:gd name="T51" fmla="*/ 220 h 559"/>
                <a:gd name="T52" fmla="*/ 174 w 522"/>
                <a:gd name="T53" fmla="*/ 243 h 559"/>
                <a:gd name="T54" fmla="*/ 174 w 522"/>
                <a:gd name="T55" fmla="*/ 559 h 559"/>
                <a:gd name="T56" fmla="*/ 3 w 522"/>
                <a:gd name="T57" fmla="*/ 559 h 559"/>
                <a:gd name="T58" fmla="*/ 3 w 522"/>
                <a:gd name="T59" fmla="*/ 186 h 559"/>
                <a:gd name="T60" fmla="*/ 3 w 522"/>
                <a:gd name="T61" fmla="*/ 122 h 559"/>
                <a:gd name="T62" fmla="*/ 2 w 522"/>
                <a:gd name="T63" fmla="*/ 64 h 559"/>
                <a:gd name="T64" fmla="*/ 0 w 522"/>
                <a:gd name="T65" fmla="*/ 12 h 559"/>
                <a:gd name="T66" fmla="*/ 146 w 522"/>
                <a:gd name="T67" fmla="*/ 12 h 559"/>
                <a:gd name="T68" fmla="*/ 154 w 522"/>
                <a:gd name="T69" fmla="*/ 88 h 559"/>
                <a:gd name="T70" fmla="*/ 158 w 522"/>
                <a:gd name="T71" fmla="*/ 88 h 559"/>
                <a:gd name="T72" fmla="*/ 169 w 522"/>
                <a:gd name="T73" fmla="*/ 72 h 559"/>
                <a:gd name="T74" fmla="*/ 185 w 522"/>
                <a:gd name="T75" fmla="*/ 56 h 559"/>
                <a:gd name="T76" fmla="*/ 205 w 522"/>
                <a:gd name="T77" fmla="*/ 38 h 559"/>
                <a:gd name="T78" fmla="*/ 229 w 522"/>
                <a:gd name="T79" fmla="*/ 23 h 559"/>
                <a:gd name="T80" fmla="*/ 257 w 522"/>
                <a:gd name="T81" fmla="*/ 12 h 559"/>
                <a:gd name="T82" fmla="*/ 289 w 522"/>
                <a:gd name="T83" fmla="*/ 2 h 559"/>
                <a:gd name="T84" fmla="*/ 327 w 522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2" h="559">
                  <a:moveTo>
                    <a:pt x="327" y="0"/>
                  </a:moveTo>
                  <a:lnTo>
                    <a:pt x="362" y="2"/>
                  </a:lnTo>
                  <a:lnTo>
                    <a:pt x="397" y="10"/>
                  </a:lnTo>
                  <a:lnTo>
                    <a:pt x="427" y="25"/>
                  </a:lnTo>
                  <a:lnTo>
                    <a:pt x="453" y="44"/>
                  </a:lnTo>
                  <a:lnTo>
                    <a:pt x="478" y="70"/>
                  </a:lnTo>
                  <a:lnTo>
                    <a:pt x="496" y="103"/>
                  </a:lnTo>
                  <a:lnTo>
                    <a:pt x="510" y="140"/>
                  </a:lnTo>
                  <a:lnTo>
                    <a:pt x="518" y="186"/>
                  </a:lnTo>
                  <a:lnTo>
                    <a:pt x="522" y="236"/>
                  </a:lnTo>
                  <a:lnTo>
                    <a:pt x="522" y="559"/>
                  </a:lnTo>
                  <a:lnTo>
                    <a:pt x="353" y="559"/>
                  </a:lnTo>
                  <a:lnTo>
                    <a:pt x="353" y="256"/>
                  </a:lnTo>
                  <a:lnTo>
                    <a:pt x="351" y="227"/>
                  </a:lnTo>
                  <a:lnTo>
                    <a:pt x="346" y="202"/>
                  </a:lnTo>
                  <a:lnTo>
                    <a:pt x="338" y="179"/>
                  </a:lnTo>
                  <a:lnTo>
                    <a:pt x="325" y="162"/>
                  </a:lnTo>
                  <a:lnTo>
                    <a:pt x="310" y="149"/>
                  </a:lnTo>
                  <a:lnTo>
                    <a:pt x="291" y="140"/>
                  </a:lnTo>
                  <a:lnTo>
                    <a:pt x="267" y="137"/>
                  </a:lnTo>
                  <a:lnTo>
                    <a:pt x="241" y="140"/>
                  </a:lnTo>
                  <a:lnTo>
                    <a:pt x="219" y="150"/>
                  </a:lnTo>
                  <a:lnTo>
                    <a:pt x="202" y="165"/>
                  </a:lnTo>
                  <a:lnTo>
                    <a:pt x="189" y="183"/>
                  </a:lnTo>
                  <a:lnTo>
                    <a:pt x="179" y="201"/>
                  </a:lnTo>
                  <a:lnTo>
                    <a:pt x="174" y="220"/>
                  </a:lnTo>
                  <a:lnTo>
                    <a:pt x="174" y="243"/>
                  </a:lnTo>
                  <a:lnTo>
                    <a:pt x="174" y="559"/>
                  </a:lnTo>
                  <a:lnTo>
                    <a:pt x="3" y="559"/>
                  </a:lnTo>
                  <a:lnTo>
                    <a:pt x="3" y="186"/>
                  </a:lnTo>
                  <a:lnTo>
                    <a:pt x="3" y="122"/>
                  </a:lnTo>
                  <a:lnTo>
                    <a:pt x="2" y="64"/>
                  </a:lnTo>
                  <a:lnTo>
                    <a:pt x="0" y="12"/>
                  </a:lnTo>
                  <a:lnTo>
                    <a:pt x="146" y="12"/>
                  </a:lnTo>
                  <a:lnTo>
                    <a:pt x="154" y="88"/>
                  </a:lnTo>
                  <a:lnTo>
                    <a:pt x="158" y="88"/>
                  </a:lnTo>
                  <a:lnTo>
                    <a:pt x="169" y="72"/>
                  </a:lnTo>
                  <a:lnTo>
                    <a:pt x="185" y="56"/>
                  </a:lnTo>
                  <a:lnTo>
                    <a:pt x="205" y="38"/>
                  </a:lnTo>
                  <a:lnTo>
                    <a:pt x="229" y="23"/>
                  </a:lnTo>
                  <a:lnTo>
                    <a:pt x="257" y="12"/>
                  </a:lnTo>
                  <a:lnTo>
                    <a:pt x="289" y="2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3" name="Rectangle 162"/>
            <p:cNvSpPr>
              <a:spLocks noChangeArrowheads="1"/>
            </p:cNvSpPr>
            <p:nvPr/>
          </p:nvSpPr>
          <p:spPr bwMode="auto">
            <a:xfrm>
              <a:off x="7481418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163"/>
            <p:cNvSpPr/>
            <p:nvPr/>
          </p:nvSpPr>
          <p:spPr bwMode="auto">
            <a:xfrm>
              <a:off x="8096239" y="1900986"/>
              <a:ext cx="969527" cy="1032561"/>
            </a:xfrm>
            <a:custGeom>
              <a:avLst/>
              <a:gdLst>
                <a:gd name="T0" fmla="*/ 328 w 523"/>
                <a:gd name="T1" fmla="*/ 0 h 559"/>
                <a:gd name="T2" fmla="*/ 364 w 523"/>
                <a:gd name="T3" fmla="*/ 2 h 559"/>
                <a:gd name="T4" fmla="*/ 398 w 523"/>
                <a:gd name="T5" fmla="*/ 10 h 559"/>
                <a:gd name="T6" fmla="*/ 429 w 523"/>
                <a:gd name="T7" fmla="*/ 25 h 559"/>
                <a:gd name="T8" fmla="*/ 455 w 523"/>
                <a:gd name="T9" fmla="*/ 44 h 559"/>
                <a:gd name="T10" fmla="*/ 479 w 523"/>
                <a:gd name="T11" fmla="*/ 70 h 559"/>
                <a:gd name="T12" fmla="*/ 497 w 523"/>
                <a:gd name="T13" fmla="*/ 103 h 559"/>
                <a:gd name="T14" fmla="*/ 512 w 523"/>
                <a:gd name="T15" fmla="*/ 140 h 559"/>
                <a:gd name="T16" fmla="*/ 520 w 523"/>
                <a:gd name="T17" fmla="*/ 186 h 559"/>
                <a:gd name="T18" fmla="*/ 523 w 523"/>
                <a:gd name="T19" fmla="*/ 236 h 559"/>
                <a:gd name="T20" fmla="*/ 523 w 523"/>
                <a:gd name="T21" fmla="*/ 559 h 559"/>
                <a:gd name="T22" fmla="*/ 354 w 523"/>
                <a:gd name="T23" fmla="*/ 559 h 559"/>
                <a:gd name="T24" fmla="*/ 354 w 523"/>
                <a:gd name="T25" fmla="*/ 256 h 559"/>
                <a:gd name="T26" fmla="*/ 353 w 523"/>
                <a:gd name="T27" fmla="*/ 227 h 559"/>
                <a:gd name="T28" fmla="*/ 348 w 523"/>
                <a:gd name="T29" fmla="*/ 202 h 559"/>
                <a:gd name="T30" fmla="*/ 340 w 523"/>
                <a:gd name="T31" fmla="*/ 179 h 559"/>
                <a:gd name="T32" fmla="*/ 327 w 523"/>
                <a:gd name="T33" fmla="*/ 162 h 559"/>
                <a:gd name="T34" fmla="*/ 312 w 523"/>
                <a:gd name="T35" fmla="*/ 149 h 559"/>
                <a:gd name="T36" fmla="*/ 292 w 523"/>
                <a:gd name="T37" fmla="*/ 140 h 559"/>
                <a:gd name="T38" fmla="*/ 268 w 523"/>
                <a:gd name="T39" fmla="*/ 137 h 559"/>
                <a:gd name="T40" fmla="*/ 242 w 523"/>
                <a:gd name="T41" fmla="*/ 140 h 559"/>
                <a:gd name="T42" fmla="*/ 221 w 523"/>
                <a:gd name="T43" fmla="*/ 150 h 559"/>
                <a:gd name="T44" fmla="*/ 203 w 523"/>
                <a:gd name="T45" fmla="*/ 165 h 559"/>
                <a:gd name="T46" fmla="*/ 190 w 523"/>
                <a:gd name="T47" fmla="*/ 183 h 559"/>
                <a:gd name="T48" fmla="*/ 180 w 523"/>
                <a:gd name="T49" fmla="*/ 201 h 559"/>
                <a:gd name="T50" fmla="*/ 175 w 523"/>
                <a:gd name="T51" fmla="*/ 220 h 559"/>
                <a:gd name="T52" fmla="*/ 175 w 523"/>
                <a:gd name="T53" fmla="*/ 243 h 559"/>
                <a:gd name="T54" fmla="*/ 175 w 523"/>
                <a:gd name="T55" fmla="*/ 559 h 559"/>
                <a:gd name="T56" fmla="*/ 5 w 523"/>
                <a:gd name="T57" fmla="*/ 559 h 559"/>
                <a:gd name="T58" fmla="*/ 5 w 523"/>
                <a:gd name="T59" fmla="*/ 186 h 559"/>
                <a:gd name="T60" fmla="*/ 5 w 523"/>
                <a:gd name="T61" fmla="*/ 122 h 559"/>
                <a:gd name="T62" fmla="*/ 3 w 523"/>
                <a:gd name="T63" fmla="*/ 64 h 559"/>
                <a:gd name="T64" fmla="*/ 0 w 523"/>
                <a:gd name="T65" fmla="*/ 12 h 559"/>
                <a:gd name="T66" fmla="*/ 148 w 523"/>
                <a:gd name="T67" fmla="*/ 12 h 559"/>
                <a:gd name="T68" fmla="*/ 156 w 523"/>
                <a:gd name="T69" fmla="*/ 88 h 559"/>
                <a:gd name="T70" fmla="*/ 159 w 523"/>
                <a:gd name="T71" fmla="*/ 88 h 559"/>
                <a:gd name="T72" fmla="*/ 171 w 523"/>
                <a:gd name="T73" fmla="*/ 72 h 559"/>
                <a:gd name="T74" fmla="*/ 187 w 523"/>
                <a:gd name="T75" fmla="*/ 56 h 559"/>
                <a:gd name="T76" fmla="*/ 206 w 523"/>
                <a:gd name="T77" fmla="*/ 38 h 559"/>
                <a:gd name="T78" fmla="*/ 231 w 523"/>
                <a:gd name="T79" fmla="*/ 23 h 559"/>
                <a:gd name="T80" fmla="*/ 258 w 523"/>
                <a:gd name="T81" fmla="*/ 12 h 559"/>
                <a:gd name="T82" fmla="*/ 291 w 523"/>
                <a:gd name="T83" fmla="*/ 2 h 559"/>
                <a:gd name="T84" fmla="*/ 328 w 523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3" h="559">
                  <a:moveTo>
                    <a:pt x="328" y="0"/>
                  </a:moveTo>
                  <a:lnTo>
                    <a:pt x="364" y="2"/>
                  </a:lnTo>
                  <a:lnTo>
                    <a:pt x="398" y="10"/>
                  </a:lnTo>
                  <a:lnTo>
                    <a:pt x="429" y="25"/>
                  </a:lnTo>
                  <a:lnTo>
                    <a:pt x="455" y="44"/>
                  </a:lnTo>
                  <a:lnTo>
                    <a:pt x="479" y="70"/>
                  </a:lnTo>
                  <a:lnTo>
                    <a:pt x="497" y="103"/>
                  </a:lnTo>
                  <a:lnTo>
                    <a:pt x="512" y="140"/>
                  </a:lnTo>
                  <a:lnTo>
                    <a:pt x="520" y="186"/>
                  </a:lnTo>
                  <a:lnTo>
                    <a:pt x="523" y="236"/>
                  </a:lnTo>
                  <a:lnTo>
                    <a:pt x="523" y="559"/>
                  </a:lnTo>
                  <a:lnTo>
                    <a:pt x="354" y="559"/>
                  </a:lnTo>
                  <a:lnTo>
                    <a:pt x="354" y="256"/>
                  </a:lnTo>
                  <a:lnTo>
                    <a:pt x="353" y="227"/>
                  </a:lnTo>
                  <a:lnTo>
                    <a:pt x="348" y="202"/>
                  </a:lnTo>
                  <a:lnTo>
                    <a:pt x="340" y="179"/>
                  </a:lnTo>
                  <a:lnTo>
                    <a:pt x="327" y="162"/>
                  </a:lnTo>
                  <a:lnTo>
                    <a:pt x="312" y="149"/>
                  </a:lnTo>
                  <a:lnTo>
                    <a:pt x="292" y="140"/>
                  </a:lnTo>
                  <a:lnTo>
                    <a:pt x="268" y="137"/>
                  </a:lnTo>
                  <a:lnTo>
                    <a:pt x="242" y="140"/>
                  </a:lnTo>
                  <a:lnTo>
                    <a:pt x="221" y="150"/>
                  </a:lnTo>
                  <a:lnTo>
                    <a:pt x="203" y="165"/>
                  </a:lnTo>
                  <a:lnTo>
                    <a:pt x="190" y="183"/>
                  </a:lnTo>
                  <a:lnTo>
                    <a:pt x="180" y="201"/>
                  </a:lnTo>
                  <a:lnTo>
                    <a:pt x="175" y="220"/>
                  </a:lnTo>
                  <a:lnTo>
                    <a:pt x="175" y="243"/>
                  </a:lnTo>
                  <a:lnTo>
                    <a:pt x="175" y="559"/>
                  </a:lnTo>
                  <a:lnTo>
                    <a:pt x="5" y="559"/>
                  </a:lnTo>
                  <a:lnTo>
                    <a:pt x="5" y="186"/>
                  </a:lnTo>
                  <a:lnTo>
                    <a:pt x="5" y="122"/>
                  </a:lnTo>
                  <a:lnTo>
                    <a:pt x="3" y="64"/>
                  </a:lnTo>
                  <a:lnTo>
                    <a:pt x="0" y="12"/>
                  </a:lnTo>
                  <a:lnTo>
                    <a:pt x="148" y="12"/>
                  </a:lnTo>
                  <a:lnTo>
                    <a:pt x="156" y="88"/>
                  </a:lnTo>
                  <a:lnTo>
                    <a:pt x="159" y="88"/>
                  </a:lnTo>
                  <a:lnTo>
                    <a:pt x="171" y="72"/>
                  </a:lnTo>
                  <a:lnTo>
                    <a:pt x="187" y="56"/>
                  </a:lnTo>
                  <a:lnTo>
                    <a:pt x="206" y="38"/>
                  </a:lnTo>
                  <a:lnTo>
                    <a:pt x="231" y="23"/>
                  </a:lnTo>
                  <a:lnTo>
                    <a:pt x="258" y="12"/>
                  </a:lnTo>
                  <a:lnTo>
                    <a:pt x="291" y="2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" name="Rectangle 164"/>
            <p:cNvSpPr>
              <a:spLocks noChangeArrowheads="1"/>
            </p:cNvSpPr>
            <p:nvPr/>
          </p:nvSpPr>
          <p:spPr bwMode="auto">
            <a:xfrm>
              <a:off x="9373173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165"/>
            <p:cNvSpPr>
              <a:spLocks noEditPoints="1"/>
            </p:cNvSpPr>
            <p:nvPr/>
          </p:nvSpPr>
          <p:spPr bwMode="auto">
            <a:xfrm>
              <a:off x="4344257" y="3256718"/>
              <a:ext cx="189176" cy="299522"/>
            </a:xfrm>
            <a:custGeom>
              <a:avLst/>
              <a:gdLst>
                <a:gd name="T0" fmla="*/ 42 w 101"/>
                <a:gd name="T1" fmla="*/ 16 h 162"/>
                <a:gd name="T2" fmla="*/ 36 w 101"/>
                <a:gd name="T3" fmla="*/ 18 h 162"/>
                <a:gd name="T4" fmla="*/ 31 w 101"/>
                <a:gd name="T5" fmla="*/ 18 h 162"/>
                <a:gd name="T6" fmla="*/ 27 w 101"/>
                <a:gd name="T7" fmla="*/ 19 h 162"/>
                <a:gd name="T8" fmla="*/ 27 w 101"/>
                <a:gd name="T9" fmla="*/ 81 h 162"/>
                <a:gd name="T10" fmla="*/ 34 w 101"/>
                <a:gd name="T11" fmla="*/ 81 h 162"/>
                <a:gd name="T12" fmla="*/ 52 w 101"/>
                <a:gd name="T13" fmla="*/ 81 h 162"/>
                <a:gd name="T14" fmla="*/ 65 w 101"/>
                <a:gd name="T15" fmla="*/ 75 h 162"/>
                <a:gd name="T16" fmla="*/ 71 w 101"/>
                <a:gd name="T17" fmla="*/ 63 h 162"/>
                <a:gd name="T18" fmla="*/ 73 w 101"/>
                <a:gd name="T19" fmla="*/ 48 h 162"/>
                <a:gd name="T20" fmla="*/ 71 w 101"/>
                <a:gd name="T21" fmla="*/ 35 h 162"/>
                <a:gd name="T22" fmla="*/ 66 w 101"/>
                <a:gd name="T23" fmla="*/ 24 h 162"/>
                <a:gd name="T24" fmla="*/ 57 w 101"/>
                <a:gd name="T25" fmla="*/ 19 h 162"/>
                <a:gd name="T26" fmla="*/ 42 w 101"/>
                <a:gd name="T27" fmla="*/ 16 h 162"/>
                <a:gd name="T28" fmla="*/ 44 w 101"/>
                <a:gd name="T29" fmla="*/ 0 h 162"/>
                <a:gd name="T30" fmla="*/ 65 w 101"/>
                <a:gd name="T31" fmla="*/ 1 h 162"/>
                <a:gd name="T32" fmla="*/ 81 w 101"/>
                <a:gd name="T33" fmla="*/ 9 h 162"/>
                <a:gd name="T34" fmla="*/ 92 w 101"/>
                <a:gd name="T35" fmla="*/ 19 h 162"/>
                <a:gd name="T36" fmla="*/ 99 w 101"/>
                <a:gd name="T37" fmla="*/ 34 h 162"/>
                <a:gd name="T38" fmla="*/ 101 w 101"/>
                <a:gd name="T39" fmla="*/ 50 h 162"/>
                <a:gd name="T40" fmla="*/ 99 w 101"/>
                <a:gd name="T41" fmla="*/ 63 h 162"/>
                <a:gd name="T42" fmla="*/ 94 w 101"/>
                <a:gd name="T43" fmla="*/ 76 h 162"/>
                <a:gd name="T44" fmla="*/ 86 w 101"/>
                <a:gd name="T45" fmla="*/ 86 h 162"/>
                <a:gd name="T46" fmla="*/ 73 w 101"/>
                <a:gd name="T47" fmla="*/ 94 h 162"/>
                <a:gd name="T48" fmla="*/ 55 w 101"/>
                <a:gd name="T49" fmla="*/ 99 h 162"/>
                <a:gd name="T50" fmla="*/ 34 w 101"/>
                <a:gd name="T51" fmla="*/ 99 h 162"/>
                <a:gd name="T52" fmla="*/ 27 w 101"/>
                <a:gd name="T53" fmla="*/ 99 h 162"/>
                <a:gd name="T54" fmla="*/ 27 w 101"/>
                <a:gd name="T55" fmla="*/ 162 h 162"/>
                <a:gd name="T56" fmla="*/ 0 w 101"/>
                <a:gd name="T57" fmla="*/ 162 h 162"/>
                <a:gd name="T58" fmla="*/ 0 w 101"/>
                <a:gd name="T59" fmla="*/ 8 h 162"/>
                <a:gd name="T60" fmla="*/ 18 w 101"/>
                <a:gd name="T61" fmla="*/ 1 h 162"/>
                <a:gd name="T62" fmla="*/ 44 w 101"/>
                <a:gd name="T6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62">
                  <a:moveTo>
                    <a:pt x="42" y="16"/>
                  </a:moveTo>
                  <a:lnTo>
                    <a:pt x="36" y="18"/>
                  </a:lnTo>
                  <a:lnTo>
                    <a:pt x="31" y="18"/>
                  </a:lnTo>
                  <a:lnTo>
                    <a:pt x="27" y="19"/>
                  </a:lnTo>
                  <a:lnTo>
                    <a:pt x="27" y="81"/>
                  </a:lnTo>
                  <a:lnTo>
                    <a:pt x="34" y="81"/>
                  </a:lnTo>
                  <a:lnTo>
                    <a:pt x="52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3" y="48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2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9"/>
                  </a:lnTo>
                  <a:lnTo>
                    <a:pt x="92" y="19"/>
                  </a:lnTo>
                  <a:lnTo>
                    <a:pt x="99" y="34"/>
                  </a:lnTo>
                  <a:lnTo>
                    <a:pt x="101" y="50"/>
                  </a:lnTo>
                  <a:lnTo>
                    <a:pt x="99" y="63"/>
                  </a:lnTo>
                  <a:lnTo>
                    <a:pt x="94" y="76"/>
                  </a:lnTo>
                  <a:lnTo>
                    <a:pt x="86" y="86"/>
                  </a:lnTo>
                  <a:lnTo>
                    <a:pt x="73" y="94"/>
                  </a:lnTo>
                  <a:lnTo>
                    <a:pt x="55" y="99"/>
                  </a:lnTo>
                  <a:lnTo>
                    <a:pt x="34" y="99"/>
                  </a:lnTo>
                  <a:lnTo>
                    <a:pt x="27" y="99"/>
                  </a:lnTo>
                  <a:lnTo>
                    <a:pt x="27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166"/>
            <p:cNvSpPr>
              <a:spLocks noEditPoints="1"/>
            </p:cNvSpPr>
            <p:nvPr/>
          </p:nvSpPr>
          <p:spPr bwMode="auto">
            <a:xfrm>
              <a:off x="4596491" y="3256718"/>
              <a:ext cx="220705" cy="299522"/>
            </a:xfrm>
            <a:custGeom>
              <a:avLst/>
              <a:gdLst>
                <a:gd name="T0" fmla="*/ 59 w 119"/>
                <a:gd name="T1" fmla="*/ 19 h 164"/>
                <a:gd name="T2" fmla="*/ 47 w 119"/>
                <a:gd name="T3" fmla="*/ 22 h 164"/>
                <a:gd name="T4" fmla="*/ 38 w 119"/>
                <a:gd name="T5" fmla="*/ 32 h 164"/>
                <a:gd name="T6" fmla="*/ 33 w 119"/>
                <a:gd name="T7" fmla="*/ 47 h 164"/>
                <a:gd name="T8" fmla="*/ 30 w 119"/>
                <a:gd name="T9" fmla="*/ 63 h 164"/>
                <a:gd name="T10" fmla="*/ 30 w 119"/>
                <a:gd name="T11" fmla="*/ 81 h 164"/>
                <a:gd name="T12" fmla="*/ 30 w 119"/>
                <a:gd name="T13" fmla="*/ 99 h 164"/>
                <a:gd name="T14" fmla="*/ 33 w 119"/>
                <a:gd name="T15" fmla="*/ 115 h 164"/>
                <a:gd name="T16" fmla="*/ 38 w 119"/>
                <a:gd name="T17" fmla="*/ 130 h 164"/>
                <a:gd name="T18" fmla="*/ 47 w 119"/>
                <a:gd name="T19" fmla="*/ 140 h 164"/>
                <a:gd name="T20" fmla="*/ 59 w 119"/>
                <a:gd name="T21" fmla="*/ 143 h 164"/>
                <a:gd name="T22" fmla="*/ 72 w 119"/>
                <a:gd name="T23" fmla="*/ 140 h 164"/>
                <a:gd name="T24" fmla="*/ 82 w 119"/>
                <a:gd name="T25" fmla="*/ 130 h 164"/>
                <a:gd name="T26" fmla="*/ 85 w 119"/>
                <a:gd name="T27" fmla="*/ 115 h 164"/>
                <a:gd name="T28" fmla="*/ 88 w 119"/>
                <a:gd name="T29" fmla="*/ 99 h 164"/>
                <a:gd name="T30" fmla="*/ 90 w 119"/>
                <a:gd name="T31" fmla="*/ 81 h 164"/>
                <a:gd name="T32" fmla="*/ 88 w 119"/>
                <a:gd name="T33" fmla="*/ 63 h 164"/>
                <a:gd name="T34" fmla="*/ 85 w 119"/>
                <a:gd name="T35" fmla="*/ 47 h 164"/>
                <a:gd name="T36" fmla="*/ 80 w 119"/>
                <a:gd name="T37" fmla="*/ 32 h 164"/>
                <a:gd name="T38" fmla="*/ 72 w 119"/>
                <a:gd name="T39" fmla="*/ 22 h 164"/>
                <a:gd name="T40" fmla="*/ 59 w 119"/>
                <a:gd name="T41" fmla="*/ 19 h 164"/>
                <a:gd name="T42" fmla="*/ 59 w 119"/>
                <a:gd name="T43" fmla="*/ 0 h 164"/>
                <a:gd name="T44" fmla="*/ 78 w 119"/>
                <a:gd name="T45" fmla="*/ 3 h 164"/>
                <a:gd name="T46" fmla="*/ 95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5 w 119"/>
                <a:gd name="T63" fmla="*/ 153 h 164"/>
                <a:gd name="T64" fmla="*/ 78 w 119"/>
                <a:gd name="T65" fmla="*/ 161 h 164"/>
                <a:gd name="T66" fmla="*/ 59 w 119"/>
                <a:gd name="T67" fmla="*/ 164 h 164"/>
                <a:gd name="T68" fmla="*/ 41 w 119"/>
                <a:gd name="T69" fmla="*/ 161 h 164"/>
                <a:gd name="T70" fmla="*/ 25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5 w 119"/>
                <a:gd name="T87" fmla="*/ 11 h 164"/>
                <a:gd name="T88" fmla="*/ 41 w 119"/>
                <a:gd name="T89" fmla="*/ 3 h 164"/>
                <a:gd name="T90" fmla="*/ 59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9" y="19"/>
                  </a:moveTo>
                  <a:lnTo>
                    <a:pt x="47" y="22"/>
                  </a:lnTo>
                  <a:lnTo>
                    <a:pt x="38" y="32"/>
                  </a:lnTo>
                  <a:lnTo>
                    <a:pt x="33" y="47"/>
                  </a:lnTo>
                  <a:lnTo>
                    <a:pt x="30" y="63"/>
                  </a:lnTo>
                  <a:lnTo>
                    <a:pt x="30" y="81"/>
                  </a:lnTo>
                  <a:lnTo>
                    <a:pt x="30" y="99"/>
                  </a:lnTo>
                  <a:lnTo>
                    <a:pt x="33" y="115"/>
                  </a:lnTo>
                  <a:lnTo>
                    <a:pt x="38" y="130"/>
                  </a:lnTo>
                  <a:lnTo>
                    <a:pt x="47" y="140"/>
                  </a:lnTo>
                  <a:lnTo>
                    <a:pt x="59" y="143"/>
                  </a:lnTo>
                  <a:lnTo>
                    <a:pt x="72" y="140"/>
                  </a:lnTo>
                  <a:lnTo>
                    <a:pt x="82" y="130"/>
                  </a:lnTo>
                  <a:lnTo>
                    <a:pt x="85" y="115"/>
                  </a:lnTo>
                  <a:lnTo>
                    <a:pt x="88" y="99"/>
                  </a:lnTo>
                  <a:lnTo>
                    <a:pt x="90" y="81"/>
                  </a:lnTo>
                  <a:lnTo>
                    <a:pt x="88" y="63"/>
                  </a:lnTo>
                  <a:lnTo>
                    <a:pt x="85" y="47"/>
                  </a:lnTo>
                  <a:lnTo>
                    <a:pt x="80" y="32"/>
                  </a:lnTo>
                  <a:lnTo>
                    <a:pt x="72" y="22"/>
                  </a:lnTo>
                  <a:lnTo>
                    <a:pt x="59" y="19"/>
                  </a:lnTo>
                  <a:close/>
                  <a:moveTo>
                    <a:pt x="59" y="0"/>
                  </a:moveTo>
                  <a:lnTo>
                    <a:pt x="78" y="3"/>
                  </a:lnTo>
                  <a:lnTo>
                    <a:pt x="95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5" y="153"/>
                  </a:lnTo>
                  <a:lnTo>
                    <a:pt x="78" y="161"/>
                  </a:lnTo>
                  <a:lnTo>
                    <a:pt x="59" y="164"/>
                  </a:lnTo>
                  <a:lnTo>
                    <a:pt x="41" y="161"/>
                  </a:lnTo>
                  <a:lnTo>
                    <a:pt x="25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167"/>
            <p:cNvSpPr/>
            <p:nvPr/>
          </p:nvSpPr>
          <p:spPr bwMode="auto">
            <a:xfrm>
              <a:off x="4872375" y="3256718"/>
              <a:ext cx="331057" cy="299522"/>
            </a:xfrm>
            <a:custGeom>
              <a:avLst/>
              <a:gdLst>
                <a:gd name="T0" fmla="*/ 0 w 179"/>
                <a:gd name="T1" fmla="*/ 0 h 161"/>
                <a:gd name="T2" fmla="*/ 29 w 179"/>
                <a:gd name="T3" fmla="*/ 0 h 161"/>
                <a:gd name="T4" fmla="*/ 49 w 179"/>
                <a:gd name="T5" fmla="*/ 106 h 161"/>
                <a:gd name="T6" fmla="*/ 49 w 179"/>
                <a:gd name="T7" fmla="*/ 111 h 161"/>
                <a:gd name="T8" fmla="*/ 50 w 179"/>
                <a:gd name="T9" fmla="*/ 116 h 161"/>
                <a:gd name="T10" fmla="*/ 50 w 179"/>
                <a:gd name="T11" fmla="*/ 121 h 161"/>
                <a:gd name="T12" fmla="*/ 50 w 179"/>
                <a:gd name="T13" fmla="*/ 122 h 161"/>
                <a:gd name="T14" fmla="*/ 52 w 179"/>
                <a:gd name="T15" fmla="*/ 124 h 161"/>
                <a:gd name="T16" fmla="*/ 52 w 179"/>
                <a:gd name="T17" fmla="*/ 124 h 161"/>
                <a:gd name="T18" fmla="*/ 52 w 179"/>
                <a:gd name="T19" fmla="*/ 122 h 161"/>
                <a:gd name="T20" fmla="*/ 52 w 179"/>
                <a:gd name="T21" fmla="*/ 121 h 161"/>
                <a:gd name="T22" fmla="*/ 54 w 179"/>
                <a:gd name="T23" fmla="*/ 116 h 161"/>
                <a:gd name="T24" fmla="*/ 54 w 179"/>
                <a:gd name="T25" fmla="*/ 111 h 161"/>
                <a:gd name="T26" fmla="*/ 55 w 179"/>
                <a:gd name="T27" fmla="*/ 106 h 161"/>
                <a:gd name="T28" fmla="*/ 80 w 179"/>
                <a:gd name="T29" fmla="*/ 0 h 161"/>
                <a:gd name="T30" fmla="*/ 101 w 179"/>
                <a:gd name="T31" fmla="*/ 0 h 161"/>
                <a:gd name="T32" fmla="*/ 125 w 179"/>
                <a:gd name="T33" fmla="*/ 106 h 161"/>
                <a:gd name="T34" fmla="*/ 125 w 179"/>
                <a:gd name="T35" fmla="*/ 111 h 161"/>
                <a:gd name="T36" fmla="*/ 127 w 179"/>
                <a:gd name="T37" fmla="*/ 116 h 161"/>
                <a:gd name="T38" fmla="*/ 127 w 179"/>
                <a:gd name="T39" fmla="*/ 119 h 161"/>
                <a:gd name="T40" fmla="*/ 127 w 179"/>
                <a:gd name="T41" fmla="*/ 122 h 161"/>
                <a:gd name="T42" fmla="*/ 128 w 179"/>
                <a:gd name="T43" fmla="*/ 124 h 161"/>
                <a:gd name="T44" fmla="*/ 128 w 179"/>
                <a:gd name="T45" fmla="*/ 124 h 161"/>
                <a:gd name="T46" fmla="*/ 128 w 179"/>
                <a:gd name="T47" fmla="*/ 122 h 161"/>
                <a:gd name="T48" fmla="*/ 128 w 179"/>
                <a:gd name="T49" fmla="*/ 119 h 161"/>
                <a:gd name="T50" fmla="*/ 128 w 179"/>
                <a:gd name="T51" fmla="*/ 116 h 161"/>
                <a:gd name="T52" fmla="*/ 130 w 179"/>
                <a:gd name="T53" fmla="*/ 111 h 161"/>
                <a:gd name="T54" fmla="*/ 130 w 179"/>
                <a:gd name="T55" fmla="*/ 106 h 161"/>
                <a:gd name="T56" fmla="*/ 151 w 179"/>
                <a:gd name="T57" fmla="*/ 0 h 161"/>
                <a:gd name="T58" fmla="*/ 179 w 179"/>
                <a:gd name="T59" fmla="*/ 0 h 161"/>
                <a:gd name="T60" fmla="*/ 141 w 179"/>
                <a:gd name="T61" fmla="*/ 161 h 161"/>
                <a:gd name="T62" fmla="*/ 115 w 179"/>
                <a:gd name="T63" fmla="*/ 161 h 161"/>
                <a:gd name="T64" fmla="*/ 93 w 179"/>
                <a:gd name="T65" fmla="*/ 62 h 161"/>
                <a:gd name="T66" fmla="*/ 91 w 179"/>
                <a:gd name="T67" fmla="*/ 57 h 161"/>
                <a:gd name="T68" fmla="*/ 89 w 179"/>
                <a:gd name="T69" fmla="*/ 52 h 161"/>
                <a:gd name="T70" fmla="*/ 89 w 179"/>
                <a:gd name="T71" fmla="*/ 49 h 161"/>
                <a:gd name="T72" fmla="*/ 89 w 179"/>
                <a:gd name="T73" fmla="*/ 46 h 161"/>
                <a:gd name="T74" fmla="*/ 89 w 179"/>
                <a:gd name="T75" fmla="*/ 46 h 161"/>
                <a:gd name="T76" fmla="*/ 88 w 179"/>
                <a:gd name="T77" fmla="*/ 46 h 161"/>
                <a:gd name="T78" fmla="*/ 88 w 179"/>
                <a:gd name="T79" fmla="*/ 46 h 161"/>
                <a:gd name="T80" fmla="*/ 88 w 179"/>
                <a:gd name="T81" fmla="*/ 49 h 161"/>
                <a:gd name="T82" fmla="*/ 88 w 179"/>
                <a:gd name="T83" fmla="*/ 52 h 161"/>
                <a:gd name="T84" fmla="*/ 86 w 179"/>
                <a:gd name="T85" fmla="*/ 57 h 161"/>
                <a:gd name="T86" fmla="*/ 86 w 179"/>
                <a:gd name="T87" fmla="*/ 62 h 161"/>
                <a:gd name="T88" fmla="*/ 62 w 179"/>
                <a:gd name="T89" fmla="*/ 161 h 161"/>
                <a:gd name="T90" fmla="*/ 36 w 179"/>
                <a:gd name="T91" fmla="*/ 161 h 161"/>
                <a:gd name="T92" fmla="*/ 0 w 179"/>
                <a:gd name="T9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61">
                  <a:moveTo>
                    <a:pt x="0" y="0"/>
                  </a:moveTo>
                  <a:lnTo>
                    <a:pt x="29" y="0"/>
                  </a:lnTo>
                  <a:lnTo>
                    <a:pt x="49" y="106"/>
                  </a:lnTo>
                  <a:lnTo>
                    <a:pt x="49" y="111"/>
                  </a:lnTo>
                  <a:lnTo>
                    <a:pt x="50" y="116"/>
                  </a:lnTo>
                  <a:lnTo>
                    <a:pt x="50" y="121"/>
                  </a:lnTo>
                  <a:lnTo>
                    <a:pt x="50" y="122"/>
                  </a:lnTo>
                  <a:lnTo>
                    <a:pt x="52" y="124"/>
                  </a:lnTo>
                  <a:lnTo>
                    <a:pt x="52" y="124"/>
                  </a:lnTo>
                  <a:lnTo>
                    <a:pt x="52" y="122"/>
                  </a:lnTo>
                  <a:lnTo>
                    <a:pt x="52" y="121"/>
                  </a:lnTo>
                  <a:lnTo>
                    <a:pt x="54" y="116"/>
                  </a:lnTo>
                  <a:lnTo>
                    <a:pt x="54" y="111"/>
                  </a:lnTo>
                  <a:lnTo>
                    <a:pt x="55" y="106"/>
                  </a:lnTo>
                  <a:lnTo>
                    <a:pt x="80" y="0"/>
                  </a:lnTo>
                  <a:lnTo>
                    <a:pt x="101" y="0"/>
                  </a:lnTo>
                  <a:lnTo>
                    <a:pt x="125" y="106"/>
                  </a:lnTo>
                  <a:lnTo>
                    <a:pt x="125" y="111"/>
                  </a:lnTo>
                  <a:lnTo>
                    <a:pt x="127" y="116"/>
                  </a:lnTo>
                  <a:lnTo>
                    <a:pt x="127" y="119"/>
                  </a:lnTo>
                  <a:lnTo>
                    <a:pt x="127" y="122"/>
                  </a:lnTo>
                  <a:lnTo>
                    <a:pt x="128" y="124"/>
                  </a:lnTo>
                  <a:lnTo>
                    <a:pt x="128" y="124"/>
                  </a:lnTo>
                  <a:lnTo>
                    <a:pt x="128" y="122"/>
                  </a:lnTo>
                  <a:lnTo>
                    <a:pt x="128" y="119"/>
                  </a:lnTo>
                  <a:lnTo>
                    <a:pt x="128" y="116"/>
                  </a:lnTo>
                  <a:lnTo>
                    <a:pt x="130" y="111"/>
                  </a:lnTo>
                  <a:lnTo>
                    <a:pt x="130" y="106"/>
                  </a:lnTo>
                  <a:lnTo>
                    <a:pt x="151" y="0"/>
                  </a:lnTo>
                  <a:lnTo>
                    <a:pt x="179" y="0"/>
                  </a:lnTo>
                  <a:lnTo>
                    <a:pt x="141" y="161"/>
                  </a:lnTo>
                  <a:lnTo>
                    <a:pt x="115" y="161"/>
                  </a:lnTo>
                  <a:lnTo>
                    <a:pt x="93" y="62"/>
                  </a:lnTo>
                  <a:lnTo>
                    <a:pt x="91" y="57"/>
                  </a:lnTo>
                  <a:lnTo>
                    <a:pt x="89" y="52"/>
                  </a:lnTo>
                  <a:lnTo>
                    <a:pt x="89" y="49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8" y="49"/>
                  </a:lnTo>
                  <a:lnTo>
                    <a:pt x="88" y="52"/>
                  </a:lnTo>
                  <a:lnTo>
                    <a:pt x="86" y="57"/>
                  </a:lnTo>
                  <a:lnTo>
                    <a:pt x="86" y="62"/>
                  </a:lnTo>
                  <a:lnTo>
                    <a:pt x="62" y="161"/>
                  </a:lnTo>
                  <a:lnTo>
                    <a:pt x="36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168"/>
            <p:cNvSpPr/>
            <p:nvPr/>
          </p:nvSpPr>
          <p:spPr bwMode="auto">
            <a:xfrm>
              <a:off x="5274370" y="3256718"/>
              <a:ext cx="134002" cy="299522"/>
            </a:xfrm>
            <a:custGeom>
              <a:avLst/>
              <a:gdLst>
                <a:gd name="T0" fmla="*/ 0 w 76"/>
                <a:gd name="T1" fmla="*/ 0 h 161"/>
                <a:gd name="T2" fmla="*/ 76 w 76"/>
                <a:gd name="T3" fmla="*/ 0 h 161"/>
                <a:gd name="T4" fmla="*/ 76 w 76"/>
                <a:gd name="T5" fmla="*/ 20 h 161"/>
                <a:gd name="T6" fmla="*/ 29 w 76"/>
                <a:gd name="T7" fmla="*/ 20 h 161"/>
                <a:gd name="T8" fmla="*/ 29 w 76"/>
                <a:gd name="T9" fmla="*/ 69 h 161"/>
                <a:gd name="T10" fmla="*/ 72 w 76"/>
                <a:gd name="T11" fmla="*/ 69 h 161"/>
                <a:gd name="T12" fmla="*/ 72 w 76"/>
                <a:gd name="T13" fmla="*/ 88 h 161"/>
                <a:gd name="T14" fmla="*/ 29 w 76"/>
                <a:gd name="T15" fmla="*/ 88 h 161"/>
                <a:gd name="T16" fmla="*/ 29 w 76"/>
                <a:gd name="T17" fmla="*/ 142 h 161"/>
                <a:gd name="T18" fmla="*/ 76 w 76"/>
                <a:gd name="T19" fmla="*/ 142 h 161"/>
                <a:gd name="T20" fmla="*/ 76 w 76"/>
                <a:gd name="T21" fmla="*/ 161 h 161"/>
                <a:gd name="T22" fmla="*/ 0 w 76"/>
                <a:gd name="T23" fmla="*/ 161 h 161"/>
                <a:gd name="T24" fmla="*/ 0 w 76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61">
                  <a:moveTo>
                    <a:pt x="0" y="0"/>
                  </a:moveTo>
                  <a:lnTo>
                    <a:pt x="76" y="0"/>
                  </a:lnTo>
                  <a:lnTo>
                    <a:pt x="76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2" y="69"/>
                  </a:lnTo>
                  <a:lnTo>
                    <a:pt x="72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6" y="142"/>
                  </a:lnTo>
                  <a:lnTo>
                    <a:pt x="76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169"/>
            <p:cNvSpPr>
              <a:spLocks noEditPoints="1"/>
            </p:cNvSpPr>
            <p:nvPr/>
          </p:nvSpPr>
          <p:spPr bwMode="auto">
            <a:xfrm>
              <a:off x="5495075" y="3256718"/>
              <a:ext cx="197060" cy="299522"/>
            </a:xfrm>
            <a:custGeom>
              <a:avLst/>
              <a:gdLst>
                <a:gd name="T0" fmla="*/ 44 w 107"/>
                <a:gd name="T1" fmla="*/ 16 h 162"/>
                <a:gd name="T2" fmla="*/ 37 w 107"/>
                <a:gd name="T3" fmla="*/ 18 h 162"/>
                <a:gd name="T4" fmla="*/ 32 w 107"/>
                <a:gd name="T5" fmla="*/ 18 h 162"/>
                <a:gd name="T6" fmla="*/ 29 w 107"/>
                <a:gd name="T7" fmla="*/ 19 h 162"/>
                <a:gd name="T8" fmla="*/ 29 w 107"/>
                <a:gd name="T9" fmla="*/ 83 h 162"/>
                <a:gd name="T10" fmla="*/ 32 w 107"/>
                <a:gd name="T11" fmla="*/ 83 h 162"/>
                <a:gd name="T12" fmla="*/ 35 w 107"/>
                <a:gd name="T13" fmla="*/ 83 h 162"/>
                <a:gd name="T14" fmla="*/ 40 w 107"/>
                <a:gd name="T15" fmla="*/ 83 h 162"/>
                <a:gd name="T16" fmla="*/ 55 w 107"/>
                <a:gd name="T17" fmla="*/ 81 h 162"/>
                <a:gd name="T18" fmla="*/ 65 w 107"/>
                <a:gd name="T19" fmla="*/ 75 h 162"/>
                <a:gd name="T20" fmla="*/ 71 w 107"/>
                <a:gd name="T21" fmla="*/ 63 h 162"/>
                <a:gd name="T22" fmla="*/ 74 w 107"/>
                <a:gd name="T23" fmla="*/ 50 h 162"/>
                <a:gd name="T24" fmla="*/ 71 w 107"/>
                <a:gd name="T25" fmla="*/ 35 h 162"/>
                <a:gd name="T26" fmla="*/ 66 w 107"/>
                <a:gd name="T27" fmla="*/ 24 h 162"/>
                <a:gd name="T28" fmla="*/ 57 w 107"/>
                <a:gd name="T29" fmla="*/ 19 h 162"/>
                <a:gd name="T30" fmla="*/ 44 w 107"/>
                <a:gd name="T31" fmla="*/ 16 h 162"/>
                <a:gd name="T32" fmla="*/ 44 w 107"/>
                <a:gd name="T33" fmla="*/ 0 h 162"/>
                <a:gd name="T34" fmla="*/ 65 w 107"/>
                <a:gd name="T35" fmla="*/ 1 h 162"/>
                <a:gd name="T36" fmla="*/ 81 w 107"/>
                <a:gd name="T37" fmla="*/ 8 h 162"/>
                <a:gd name="T38" fmla="*/ 92 w 107"/>
                <a:gd name="T39" fmla="*/ 18 h 162"/>
                <a:gd name="T40" fmla="*/ 100 w 107"/>
                <a:gd name="T41" fmla="*/ 32 h 162"/>
                <a:gd name="T42" fmla="*/ 102 w 107"/>
                <a:gd name="T43" fmla="*/ 48 h 162"/>
                <a:gd name="T44" fmla="*/ 99 w 107"/>
                <a:gd name="T45" fmla="*/ 65 h 162"/>
                <a:gd name="T46" fmla="*/ 91 w 107"/>
                <a:gd name="T47" fmla="*/ 78 h 162"/>
                <a:gd name="T48" fmla="*/ 78 w 107"/>
                <a:gd name="T49" fmla="*/ 86 h 162"/>
                <a:gd name="T50" fmla="*/ 60 w 107"/>
                <a:gd name="T51" fmla="*/ 91 h 162"/>
                <a:gd name="T52" fmla="*/ 60 w 107"/>
                <a:gd name="T53" fmla="*/ 91 h 162"/>
                <a:gd name="T54" fmla="*/ 107 w 107"/>
                <a:gd name="T55" fmla="*/ 162 h 162"/>
                <a:gd name="T56" fmla="*/ 74 w 107"/>
                <a:gd name="T57" fmla="*/ 162 h 162"/>
                <a:gd name="T58" fmla="*/ 29 w 107"/>
                <a:gd name="T59" fmla="*/ 89 h 162"/>
                <a:gd name="T60" fmla="*/ 29 w 107"/>
                <a:gd name="T61" fmla="*/ 89 h 162"/>
                <a:gd name="T62" fmla="*/ 29 w 107"/>
                <a:gd name="T63" fmla="*/ 162 h 162"/>
                <a:gd name="T64" fmla="*/ 0 w 107"/>
                <a:gd name="T65" fmla="*/ 162 h 162"/>
                <a:gd name="T66" fmla="*/ 0 w 107"/>
                <a:gd name="T67" fmla="*/ 8 h 162"/>
                <a:gd name="T68" fmla="*/ 19 w 107"/>
                <a:gd name="T69" fmla="*/ 3 h 162"/>
                <a:gd name="T70" fmla="*/ 44 w 107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162">
                  <a:moveTo>
                    <a:pt x="44" y="16"/>
                  </a:moveTo>
                  <a:lnTo>
                    <a:pt x="37" y="18"/>
                  </a:lnTo>
                  <a:lnTo>
                    <a:pt x="32" y="18"/>
                  </a:lnTo>
                  <a:lnTo>
                    <a:pt x="29" y="19"/>
                  </a:lnTo>
                  <a:lnTo>
                    <a:pt x="29" y="83"/>
                  </a:lnTo>
                  <a:lnTo>
                    <a:pt x="32" y="83"/>
                  </a:lnTo>
                  <a:lnTo>
                    <a:pt x="35" y="83"/>
                  </a:lnTo>
                  <a:lnTo>
                    <a:pt x="40" y="83"/>
                  </a:lnTo>
                  <a:lnTo>
                    <a:pt x="55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4" y="50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2" y="18"/>
                  </a:lnTo>
                  <a:lnTo>
                    <a:pt x="100" y="32"/>
                  </a:lnTo>
                  <a:lnTo>
                    <a:pt x="102" y="48"/>
                  </a:lnTo>
                  <a:lnTo>
                    <a:pt x="99" y="65"/>
                  </a:lnTo>
                  <a:lnTo>
                    <a:pt x="91" y="78"/>
                  </a:lnTo>
                  <a:lnTo>
                    <a:pt x="78" y="86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107" y="162"/>
                  </a:lnTo>
                  <a:lnTo>
                    <a:pt x="74" y="162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9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9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1" name="Rectangle 170"/>
            <p:cNvSpPr>
              <a:spLocks noChangeArrowheads="1"/>
            </p:cNvSpPr>
            <p:nvPr/>
          </p:nvSpPr>
          <p:spPr bwMode="auto">
            <a:xfrm>
              <a:off x="5763074" y="3256718"/>
              <a:ext cx="55179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171"/>
            <p:cNvSpPr/>
            <p:nvPr/>
          </p:nvSpPr>
          <p:spPr bwMode="auto">
            <a:xfrm>
              <a:off x="5904955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8 w 117"/>
                <a:gd name="T3" fmla="*/ 0 h 161"/>
                <a:gd name="T4" fmla="*/ 84 w 117"/>
                <a:gd name="T5" fmla="*/ 98 h 161"/>
                <a:gd name="T6" fmla="*/ 88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3 w 117"/>
                <a:gd name="T13" fmla="*/ 114 h 161"/>
                <a:gd name="T14" fmla="*/ 93 w 117"/>
                <a:gd name="T15" fmla="*/ 114 h 161"/>
                <a:gd name="T16" fmla="*/ 93 w 117"/>
                <a:gd name="T17" fmla="*/ 114 h 161"/>
                <a:gd name="T18" fmla="*/ 93 w 117"/>
                <a:gd name="T19" fmla="*/ 113 h 161"/>
                <a:gd name="T20" fmla="*/ 93 w 117"/>
                <a:gd name="T21" fmla="*/ 109 h 161"/>
                <a:gd name="T22" fmla="*/ 93 w 117"/>
                <a:gd name="T23" fmla="*/ 104 h 161"/>
                <a:gd name="T24" fmla="*/ 93 w 117"/>
                <a:gd name="T25" fmla="*/ 98 h 161"/>
                <a:gd name="T26" fmla="*/ 93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3 w 117"/>
                <a:gd name="T33" fmla="*/ 161 h 161"/>
                <a:gd name="T34" fmla="*/ 32 w 117"/>
                <a:gd name="T35" fmla="*/ 57 h 161"/>
                <a:gd name="T36" fmla="*/ 29 w 117"/>
                <a:gd name="T37" fmla="*/ 52 h 161"/>
                <a:gd name="T38" fmla="*/ 28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3 w 117"/>
                <a:gd name="T47" fmla="*/ 39 h 161"/>
                <a:gd name="T48" fmla="*/ 23 w 117"/>
                <a:gd name="T49" fmla="*/ 41 h 161"/>
                <a:gd name="T50" fmla="*/ 23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8" y="0"/>
                  </a:lnTo>
                  <a:lnTo>
                    <a:pt x="84" y="98"/>
                  </a:lnTo>
                  <a:lnTo>
                    <a:pt x="88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3"/>
                  </a:lnTo>
                  <a:lnTo>
                    <a:pt x="93" y="109"/>
                  </a:lnTo>
                  <a:lnTo>
                    <a:pt x="93" y="104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3" y="161"/>
                  </a:lnTo>
                  <a:lnTo>
                    <a:pt x="32" y="57"/>
                  </a:lnTo>
                  <a:lnTo>
                    <a:pt x="29" y="52"/>
                  </a:lnTo>
                  <a:lnTo>
                    <a:pt x="28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3" y="39"/>
                  </a:lnTo>
                  <a:lnTo>
                    <a:pt x="23" y="41"/>
                  </a:lnTo>
                  <a:lnTo>
                    <a:pt x="23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72"/>
            <p:cNvSpPr/>
            <p:nvPr/>
          </p:nvSpPr>
          <p:spPr bwMode="auto">
            <a:xfrm>
              <a:off x="6196603" y="3256718"/>
              <a:ext cx="204940" cy="299522"/>
            </a:xfrm>
            <a:custGeom>
              <a:avLst/>
              <a:gdLst>
                <a:gd name="T0" fmla="*/ 70 w 112"/>
                <a:gd name="T1" fmla="*/ 0 h 164"/>
                <a:gd name="T2" fmla="*/ 86 w 112"/>
                <a:gd name="T3" fmla="*/ 1 h 164"/>
                <a:gd name="T4" fmla="*/ 99 w 112"/>
                <a:gd name="T5" fmla="*/ 3 h 164"/>
                <a:gd name="T6" fmla="*/ 111 w 112"/>
                <a:gd name="T7" fmla="*/ 8 h 164"/>
                <a:gd name="T8" fmla="*/ 101 w 112"/>
                <a:gd name="T9" fmla="*/ 26 h 164"/>
                <a:gd name="T10" fmla="*/ 91 w 112"/>
                <a:gd name="T11" fmla="*/ 22 h 164"/>
                <a:gd name="T12" fmla="*/ 73 w 112"/>
                <a:gd name="T13" fmla="*/ 21 h 164"/>
                <a:gd name="T14" fmla="*/ 59 w 112"/>
                <a:gd name="T15" fmla="*/ 22 h 164"/>
                <a:gd name="T16" fmla="*/ 47 w 112"/>
                <a:gd name="T17" fmla="*/ 31 h 164"/>
                <a:gd name="T18" fmla="*/ 38 w 112"/>
                <a:gd name="T19" fmla="*/ 42 h 164"/>
                <a:gd name="T20" fmla="*/ 33 w 112"/>
                <a:gd name="T21" fmla="*/ 60 h 164"/>
                <a:gd name="T22" fmla="*/ 29 w 112"/>
                <a:gd name="T23" fmla="*/ 83 h 164"/>
                <a:gd name="T24" fmla="*/ 33 w 112"/>
                <a:gd name="T25" fmla="*/ 104 h 164"/>
                <a:gd name="T26" fmla="*/ 38 w 112"/>
                <a:gd name="T27" fmla="*/ 122 h 164"/>
                <a:gd name="T28" fmla="*/ 46 w 112"/>
                <a:gd name="T29" fmla="*/ 133 h 164"/>
                <a:gd name="T30" fmla="*/ 55 w 112"/>
                <a:gd name="T31" fmla="*/ 141 h 164"/>
                <a:gd name="T32" fmla="*/ 68 w 112"/>
                <a:gd name="T33" fmla="*/ 144 h 164"/>
                <a:gd name="T34" fmla="*/ 75 w 112"/>
                <a:gd name="T35" fmla="*/ 143 h 164"/>
                <a:gd name="T36" fmla="*/ 78 w 112"/>
                <a:gd name="T37" fmla="*/ 143 h 164"/>
                <a:gd name="T38" fmla="*/ 81 w 112"/>
                <a:gd name="T39" fmla="*/ 141 h 164"/>
                <a:gd name="T40" fmla="*/ 85 w 112"/>
                <a:gd name="T41" fmla="*/ 141 h 164"/>
                <a:gd name="T42" fmla="*/ 85 w 112"/>
                <a:gd name="T43" fmla="*/ 88 h 164"/>
                <a:gd name="T44" fmla="*/ 62 w 112"/>
                <a:gd name="T45" fmla="*/ 88 h 164"/>
                <a:gd name="T46" fmla="*/ 62 w 112"/>
                <a:gd name="T47" fmla="*/ 70 h 164"/>
                <a:gd name="T48" fmla="*/ 112 w 112"/>
                <a:gd name="T49" fmla="*/ 70 h 164"/>
                <a:gd name="T50" fmla="*/ 112 w 112"/>
                <a:gd name="T51" fmla="*/ 156 h 164"/>
                <a:gd name="T52" fmla="*/ 101 w 112"/>
                <a:gd name="T53" fmla="*/ 161 h 164"/>
                <a:gd name="T54" fmla="*/ 88 w 112"/>
                <a:gd name="T55" fmla="*/ 164 h 164"/>
                <a:gd name="T56" fmla="*/ 70 w 112"/>
                <a:gd name="T57" fmla="*/ 164 h 164"/>
                <a:gd name="T58" fmla="*/ 46 w 112"/>
                <a:gd name="T59" fmla="*/ 161 h 164"/>
                <a:gd name="T60" fmla="*/ 26 w 112"/>
                <a:gd name="T61" fmla="*/ 151 h 164"/>
                <a:gd name="T62" fmla="*/ 13 w 112"/>
                <a:gd name="T63" fmla="*/ 133 h 164"/>
                <a:gd name="T64" fmla="*/ 3 w 112"/>
                <a:gd name="T65" fmla="*/ 110 h 164"/>
                <a:gd name="T66" fmla="*/ 0 w 112"/>
                <a:gd name="T67" fmla="*/ 81 h 164"/>
                <a:gd name="T68" fmla="*/ 3 w 112"/>
                <a:gd name="T69" fmla="*/ 53 h 164"/>
                <a:gd name="T70" fmla="*/ 13 w 112"/>
                <a:gd name="T71" fmla="*/ 31 h 164"/>
                <a:gd name="T72" fmla="*/ 28 w 112"/>
                <a:gd name="T73" fmla="*/ 14 h 164"/>
                <a:gd name="T74" fmla="*/ 47 w 112"/>
                <a:gd name="T75" fmla="*/ 3 h 164"/>
                <a:gd name="T76" fmla="*/ 70 w 112"/>
                <a:gd name="T7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64">
                  <a:moveTo>
                    <a:pt x="70" y="0"/>
                  </a:moveTo>
                  <a:lnTo>
                    <a:pt x="86" y="1"/>
                  </a:lnTo>
                  <a:lnTo>
                    <a:pt x="99" y="3"/>
                  </a:lnTo>
                  <a:lnTo>
                    <a:pt x="111" y="8"/>
                  </a:lnTo>
                  <a:lnTo>
                    <a:pt x="101" y="26"/>
                  </a:lnTo>
                  <a:lnTo>
                    <a:pt x="91" y="22"/>
                  </a:lnTo>
                  <a:lnTo>
                    <a:pt x="73" y="21"/>
                  </a:lnTo>
                  <a:lnTo>
                    <a:pt x="59" y="22"/>
                  </a:lnTo>
                  <a:lnTo>
                    <a:pt x="47" y="31"/>
                  </a:lnTo>
                  <a:lnTo>
                    <a:pt x="38" y="42"/>
                  </a:lnTo>
                  <a:lnTo>
                    <a:pt x="33" y="60"/>
                  </a:lnTo>
                  <a:lnTo>
                    <a:pt x="29" y="83"/>
                  </a:lnTo>
                  <a:lnTo>
                    <a:pt x="33" y="104"/>
                  </a:lnTo>
                  <a:lnTo>
                    <a:pt x="38" y="122"/>
                  </a:lnTo>
                  <a:lnTo>
                    <a:pt x="46" y="133"/>
                  </a:lnTo>
                  <a:lnTo>
                    <a:pt x="55" y="141"/>
                  </a:lnTo>
                  <a:lnTo>
                    <a:pt x="68" y="144"/>
                  </a:lnTo>
                  <a:lnTo>
                    <a:pt x="75" y="143"/>
                  </a:lnTo>
                  <a:lnTo>
                    <a:pt x="78" y="143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88"/>
                  </a:lnTo>
                  <a:lnTo>
                    <a:pt x="62" y="88"/>
                  </a:lnTo>
                  <a:lnTo>
                    <a:pt x="62" y="70"/>
                  </a:lnTo>
                  <a:lnTo>
                    <a:pt x="112" y="70"/>
                  </a:lnTo>
                  <a:lnTo>
                    <a:pt x="112" y="156"/>
                  </a:lnTo>
                  <a:lnTo>
                    <a:pt x="101" y="161"/>
                  </a:lnTo>
                  <a:lnTo>
                    <a:pt x="88" y="164"/>
                  </a:lnTo>
                  <a:lnTo>
                    <a:pt x="70" y="164"/>
                  </a:lnTo>
                  <a:lnTo>
                    <a:pt x="46" y="161"/>
                  </a:lnTo>
                  <a:lnTo>
                    <a:pt x="26" y="151"/>
                  </a:lnTo>
                  <a:lnTo>
                    <a:pt x="13" y="133"/>
                  </a:lnTo>
                  <a:lnTo>
                    <a:pt x="3" y="110"/>
                  </a:lnTo>
                  <a:lnTo>
                    <a:pt x="0" y="81"/>
                  </a:lnTo>
                  <a:lnTo>
                    <a:pt x="3" y="53"/>
                  </a:lnTo>
                  <a:lnTo>
                    <a:pt x="13" y="31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73"/>
            <p:cNvSpPr/>
            <p:nvPr/>
          </p:nvSpPr>
          <p:spPr bwMode="auto">
            <a:xfrm>
              <a:off x="6606484" y="3256718"/>
              <a:ext cx="212820" cy="299522"/>
            </a:xfrm>
            <a:custGeom>
              <a:avLst/>
              <a:gdLst>
                <a:gd name="T0" fmla="*/ 0 w 116"/>
                <a:gd name="T1" fmla="*/ 0 h 161"/>
                <a:gd name="T2" fmla="*/ 33 w 116"/>
                <a:gd name="T3" fmla="*/ 0 h 161"/>
                <a:gd name="T4" fmla="*/ 59 w 116"/>
                <a:gd name="T5" fmla="*/ 67 h 161"/>
                <a:gd name="T6" fmla="*/ 60 w 116"/>
                <a:gd name="T7" fmla="*/ 67 h 161"/>
                <a:gd name="T8" fmla="*/ 88 w 116"/>
                <a:gd name="T9" fmla="*/ 0 h 161"/>
                <a:gd name="T10" fmla="*/ 116 w 116"/>
                <a:gd name="T11" fmla="*/ 0 h 161"/>
                <a:gd name="T12" fmla="*/ 73 w 116"/>
                <a:gd name="T13" fmla="*/ 91 h 161"/>
                <a:gd name="T14" fmla="*/ 73 w 116"/>
                <a:gd name="T15" fmla="*/ 161 h 161"/>
                <a:gd name="T16" fmla="*/ 44 w 116"/>
                <a:gd name="T17" fmla="*/ 161 h 161"/>
                <a:gd name="T18" fmla="*/ 44 w 116"/>
                <a:gd name="T19" fmla="*/ 91 h 161"/>
                <a:gd name="T20" fmla="*/ 0 w 116"/>
                <a:gd name="T2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1">
                  <a:moveTo>
                    <a:pt x="0" y="0"/>
                  </a:moveTo>
                  <a:lnTo>
                    <a:pt x="33" y="0"/>
                  </a:lnTo>
                  <a:lnTo>
                    <a:pt x="59" y="67"/>
                  </a:lnTo>
                  <a:lnTo>
                    <a:pt x="60" y="67"/>
                  </a:lnTo>
                  <a:lnTo>
                    <a:pt x="88" y="0"/>
                  </a:lnTo>
                  <a:lnTo>
                    <a:pt x="116" y="0"/>
                  </a:lnTo>
                  <a:lnTo>
                    <a:pt x="73" y="91"/>
                  </a:lnTo>
                  <a:lnTo>
                    <a:pt x="73" y="161"/>
                  </a:lnTo>
                  <a:lnTo>
                    <a:pt x="44" y="161"/>
                  </a:lnTo>
                  <a:lnTo>
                    <a:pt x="44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74"/>
            <p:cNvSpPr>
              <a:spLocks noEditPoints="1"/>
            </p:cNvSpPr>
            <p:nvPr/>
          </p:nvSpPr>
          <p:spPr bwMode="auto">
            <a:xfrm>
              <a:off x="6866598" y="3256718"/>
              <a:ext cx="220705" cy="299522"/>
            </a:xfrm>
            <a:custGeom>
              <a:avLst/>
              <a:gdLst>
                <a:gd name="T0" fmla="*/ 58 w 119"/>
                <a:gd name="T1" fmla="*/ 19 h 164"/>
                <a:gd name="T2" fmla="*/ 47 w 119"/>
                <a:gd name="T3" fmla="*/ 22 h 164"/>
                <a:gd name="T4" fmla="*/ 37 w 119"/>
                <a:gd name="T5" fmla="*/ 32 h 164"/>
                <a:gd name="T6" fmla="*/ 32 w 119"/>
                <a:gd name="T7" fmla="*/ 47 h 164"/>
                <a:gd name="T8" fmla="*/ 29 w 119"/>
                <a:gd name="T9" fmla="*/ 63 h 164"/>
                <a:gd name="T10" fmla="*/ 29 w 119"/>
                <a:gd name="T11" fmla="*/ 81 h 164"/>
                <a:gd name="T12" fmla="*/ 29 w 119"/>
                <a:gd name="T13" fmla="*/ 99 h 164"/>
                <a:gd name="T14" fmla="*/ 32 w 119"/>
                <a:gd name="T15" fmla="*/ 115 h 164"/>
                <a:gd name="T16" fmla="*/ 37 w 119"/>
                <a:gd name="T17" fmla="*/ 130 h 164"/>
                <a:gd name="T18" fmla="*/ 47 w 119"/>
                <a:gd name="T19" fmla="*/ 140 h 164"/>
                <a:gd name="T20" fmla="*/ 58 w 119"/>
                <a:gd name="T21" fmla="*/ 143 h 164"/>
                <a:gd name="T22" fmla="*/ 71 w 119"/>
                <a:gd name="T23" fmla="*/ 140 h 164"/>
                <a:gd name="T24" fmla="*/ 81 w 119"/>
                <a:gd name="T25" fmla="*/ 130 h 164"/>
                <a:gd name="T26" fmla="*/ 86 w 119"/>
                <a:gd name="T27" fmla="*/ 115 h 164"/>
                <a:gd name="T28" fmla="*/ 88 w 119"/>
                <a:gd name="T29" fmla="*/ 99 h 164"/>
                <a:gd name="T30" fmla="*/ 89 w 119"/>
                <a:gd name="T31" fmla="*/ 81 h 164"/>
                <a:gd name="T32" fmla="*/ 88 w 119"/>
                <a:gd name="T33" fmla="*/ 63 h 164"/>
                <a:gd name="T34" fmla="*/ 86 w 119"/>
                <a:gd name="T35" fmla="*/ 47 h 164"/>
                <a:gd name="T36" fmla="*/ 80 w 119"/>
                <a:gd name="T37" fmla="*/ 32 h 164"/>
                <a:gd name="T38" fmla="*/ 71 w 119"/>
                <a:gd name="T39" fmla="*/ 22 h 164"/>
                <a:gd name="T40" fmla="*/ 58 w 119"/>
                <a:gd name="T41" fmla="*/ 19 h 164"/>
                <a:gd name="T42" fmla="*/ 58 w 119"/>
                <a:gd name="T43" fmla="*/ 0 h 164"/>
                <a:gd name="T44" fmla="*/ 78 w 119"/>
                <a:gd name="T45" fmla="*/ 3 h 164"/>
                <a:gd name="T46" fmla="*/ 94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4 w 119"/>
                <a:gd name="T63" fmla="*/ 153 h 164"/>
                <a:gd name="T64" fmla="*/ 78 w 119"/>
                <a:gd name="T65" fmla="*/ 161 h 164"/>
                <a:gd name="T66" fmla="*/ 58 w 119"/>
                <a:gd name="T67" fmla="*/ 164 h 164"/>
                <a:gd name="T68" fmla="*/ 41 w 119"/>
                <a:gd name="T69" fmla="*/ 161 h 164"/>
                <a:gd name="T70" fmla="*/ 24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4 w 119"/>
                <a:gd name="T87" fmla="*/ 11 h 164"/>
                <a:gd name="T88" fmla="*/ 41 w 119"/>
                <a:gd name="T89" fmla="*/ 3 h 164"/>
                <a:gd name="T90" fmla="*/ 58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8" y="19"/>
                  </a:moveTo>
                  <a:lnTo>
                    <a:pt x="47" y="22"/>
                  </a:lnTo>
                  <a:lnTo>
                    <a:pt x="37" y="32"/>
                  </a:lnTo>
                  <a:lnTo>
                    <a:pt x="32" y="47"/>
                  </a:lnTo>
                  <a:lnTo>
                    <a:pt x="29" y="63"/>
                  </a:lnTo>
                  <a:lnTo>
                    <a:pt x="29" y="81"/>
                  </a:lnTo>
                  <a:lnTo>
                    <a:pt x="29" y="99"/>
                  </a:lnTo>
                  <a:lnTo>
                    <a:pt x="32" y="115"/>
                  </a:lnTo>
                  <a:lnTo>
                    <a:pt x="37" y="130"/>
                  </a:lnTo>
                  <a:lnTo>
                    <a:pt x="47" y="140"/>
                  </a:lnTo>
                  <a:lnTo>
                    <a:pt x="58" y="143"/>
                  </a:lnTo>
                  <a:lnTo>
                    <a:pt x="71" y="140"/>
                  </a:lnTo>
                  <a:lnTo>
                    <a:pt x="81" y="130"/>
                  </a:lnTo>
                  <a:lnTo>
                    <a:pt x="86" y="115"/>
                  </a:lnTo>
                  <a:lnTo>
                    <a:pt x="88" y="99"/>
                  </a:lnTo>
                  <a:lnTo>
                    <a:pt x="89" y="81"/>
                  </a:lnTo>
                  <a:lnTo>
                    <a:pt x="88" y="63"/>
                  </a:lnTo>
                  <a:lnTo>
                    <a:pt x="86" y="47"/>
                  </a:lnTo>
                  <a:lnTo>
                    <a:pt x="80" y="32"/>
                  </a:lnTo>
                  <a:lnTo>
                    <a:pt x="71" y="22"/>
                  </a:lnTo>
                  <a:lnTo>
                    <a:pt x="58" y="19"/>
                  </a:lnTo>
                  <a:close/>
                  <a:moveTo>
                    <a:pt x="58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4" y="153"/>
                  </a:lnTo>
                  <a:lnTo>
                    <a:pt x="78" y="161"/>
                  </a:lnTo>
                  <a:lnTo>
                    <a:pt x="58" y="164"/>
                  </a:lnTo>
                  <a:lnTo>
                    <a:pt x="41" y="161"/>
                  </a:lnTo>
                  <a:lnTo>
                    <a:pt x="24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75"/>
            <p:cNvSpPr/>
            <p:nvPr/>
          </p:nvSpPr>
          <p:spPr bwMode="auto">
            <a:xfrm>
              <a:off x="7166125" y="3256718"/>
              <a:ext cx="189176" cy="299522"/>
            </a:xfrm>
            <a:custGeom>
              <a:avLst/>
              <a:gdLst>
                <a:gd name="T0" fmla="*/ 0 w 106"/>
                <a:gd name="T1" fmla="*/ 0 h 163"/>
                <a:gd name="T2" fmla="*/ 29 w 106"/>
                <a:gd name="T3" fmla="*/ 0 h 163"/>
                <a:gd name="T4" fmla="*/ 29 w 106"/>
                <a:gd name="T5" fmla="*/ 114 h 163"/>
                <a:gd name="T6" fmla="*/ 32 w 106"/>
                <a:gd name="T7" fmla="*/ 129 h 163"/>
                <a:gd name="T8" fmla="*/ 42 w 106"/>
                <a:gd name="T9" fmla="*/ 137 h 163"/>
                <a:gd name="T10" fmla="*/ 54 w 106"/>
                <a:gd name="T11" fmla="*/ 140 h 163"/>
                <a:gd name="T12" fmla="*/ 67 w 106"/>
                <a:gd name="T13" fmla="*/ 137 h 163"/>
                <a:gd name="T14" fmla="*/ 75 w 106"/>
                <a:gd name="T15" fmla="*/ 129 h 163"/>
                <a:gd name="T16" fmla="*/ 78 w 106"/>
                <a:gd name="T17" fmla="*/ 114 h 163"/>
                <a:gd name="T18" fmla="*/ 78 w 106"/>
                <a:gd name="T19" fmla="*/ 0 h 163"/>
                <a:gd name="T20" fmla="*/ 106 w 106"/>
                <a:gd name="T21" fmla="*/ 0 h 163"/>
                <a:gd name="T22" fmla="*/ 106 w 106"/>
                <a:gd name="T23" fmla="*/ 114 h 163"/>
                <a:gd name="T24" fmla="*/ 102 w 106"/>
                <a:gd name="T25" fmla="*/ 134 h 163"/>
                <a:gd name="T26" fmla="*/ 91 w 106"/>
                <a:gd name="T27" fmla="*/ 150 h 163"/>
                <a:gd name="T28" fmla="*/ 75 w 106"/>
                <a:gd name="T29" fmla="*/ 160 h 163"/>
                <a:gd name="T30" fmla="*/ 54 w 106"/>
                <a:gd name="T31" fmla="*/ 163 h 163"/>
                <a:gd name="T32" fmla="*/ 32 w 106"/>
                <a:gd name="T33" fmla="*/ 160 h 163"/>
                <a:gd name="T34" fmla="*/ 14 w 106"/>
                <a:gd name="T35" fmla="*/ 150 h 163"/>
                <a:gd name="T36" fmla="*/ 5 w 106"/>
                <a:gd name="T37" fmla="*/ 134 h 163"/>
                <a:gd name="T38" fmla="*/ 0 w 106"/>
                <a:gd name="T39" fmla="*/ 114 h 163"/>
                <a:gd name="T40" fmla="*/ 0 w 106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2" y="129"/>
                  </a:lnTo>
                  <a:lnTo>
                    <a:pt x="42" y="137"/>
                  </a:lnTo>
                  <a:lnTo>
                    <a:pt x="54" y="140"/>
                  </a:lnTo>
                  <a:lnTo>
                    <a:pt x="67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6" y="0"/>
                  </a:lnTo>
                  <a:lnTo>
                    <a:pt x="106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4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6"/>
            <p:cNvSpPr>
              <a:spLocks noEditPoints="1"/>
            </p:cNvSpPr>
            <p:nvPr/>
          </p:nvSpPr>
          <p:spPr bwMode="auto">
            <a:xfrm>
              <a:off x="7449889" y="3256718"/>
              <a:ext cx="189176" cy="299522"/>
            </a:xfrm>
            <a:custGeom>
              <a:avLst/>
              <a:gdLst>
                <a:gd name="T0" fmla="*/ 43 w 106"/>
                <a:gd name="T1" fmla="*/ 16 h 162"/>
                <a:gd name="T2" fmla="*/ 38 w 106"/>
                <a:gd name="T3" fmla="*/ 18 h 162"/>
                <a:gd name="T4" fmla="*/ 33 w 106"/>
                <a:gd name="T5" fmla="*/ 18 h 162"/>
                <a:gd name="T6" fmla="*/ 28 w 106"/>
                <a:gd name="T7" fmla="*/ 19 h 162"/>
                <a:gd name="T8" fmla="*/ 28 w 106"/>
                <a:gd name="T9" fmla="*/ 83 h 162"/>
                <a:gd name="T10" fmla="*/ 31 w 106"/>
                <a:gd name="T11" fmla="*/ 83 h 162"/>
                <a:gd name="T12" fmla="*/ 34 w 106"/>
                <a:gd name="T13" fmla="*/ 83 h 162"/>
                <a:gd name="T14" fmla="*/ 39 w 106"/>
                <a:gd name="T15" fmla="*/ 83 h 162"/>
                <a:gd name="T16" fmla="*/ 54 w 106"/>
                <a:gd name="T17" fmla="*/ 81 h 162"/>
                <a:gd name="T18" fmla="*/ 65 w 106"/>
                <a:gd name="T19" fmla="*/ 75 h 162"/>
                <a:gd name="T20" fmla="*/ 72 w 106"/>
                <a:gd name="T21" fmla="*/ 63 h 162"/>
                <a:gd name="T22" fmla="*/ 73 w 106"/>
                <a:gd name="T23" fmla="*/ 50 h 162"/>
                <a:gd name="T24" fmla="*/ 72 w 106"/>
                <a:gd name="T25" fmla="*/ 35 h 162"/>
                <a:gd name="T26" fmla="*/ 67 w 106"/>
                <a:gd name="T27" fmla="*/ 24 h 162"/>
                <a:gd name="T28" fmla="*/ 57 w 106"/>
                <a:gd name="T29" fmla="*/ 19 h 162"/>
                <a:gd name="T30" fmla="*/ 43 w 106"/>
                <a:gd name="T31" fmla="*/ 16 h 162"/>
                <a:gd name="T32" fmla="*/ 43 w 106"/>
                <a:gd name="T33" fmla="*/ 0 h 162"/>
                <a:gd name="T34" fmla="*/ 64 w 106"/>
                <a:gd name="T35" fmla="*/ 1 h 162"/>
                <a:gd name="T36" fmla="*/ 82 w 106"/>
                <a:gd name="T37" fmla="*/ 8 h 162"/>
                <a:gd name="T38" fmla="*/ 93 w 106"/>
                <a:gd name="T39" fmla="*/ 18 h 162"/>
                <a:gd name="T40" fmla="*/ 99 w 106"/>
                <a:gd name="T41" fmla="*/ 32 h 162"/>
                <a:gd name="T42" fmla="*/ 101 w 106"/>
                <a:gd name="T43" fmla="*/ 48 h 162"/>
                <a:gd name="T44" fmla="*/ 99 w 106"/>
                <a:gd name="T45" fmla="*/ 65 h 162"/>
                <a:gd name="T46" fmla="*/ 90 w 106"/>
                <a:gd name="T47" fmla="*/ 78 h 162"/>
                <a:gd name="T48" fmla="*/ 77 w 106"/>
                <a:gd name="T49" fmla="*/ 86 h 162"/>
                <a:gd name="T50" fmla="*/ 59 w 106"/>
                <a:gd name="T51" fmla="*/ 91 h 162"/>
                <a:gd name="T52" fmla="*/ 59 w 106"/>
                <a:gd name="T53" fmla="*/ 91 h 162"/>
                <a:gd name="T54" fmla="*/ 106 w 106"/>
                <a:gd name="T55" fmla="*/ 162 h 162"/>
                <a:gd name="T56" fmla="*/ 73 w 106"/>
                <a:gd name="T57" fmla="*/ 162 h 162"/>
                <a:gd name="T58" fmla="*/ 30 w 106"/>
                <a:gd name="T59" fmla="*/ 89 h 162"/>
                <a:gd name="T60" fmla="*/ 28 w 106"/>
                <a:gd name="T61" fmla="*/ 89 h 162"/>
                <a:gd name="T62" fmla="*/ 28 w 106"/>
                <a:gd name="T63" fmla="*/ 162 h 162"/>
                <a:gd name="T64" fmla="*/ 0 w 106"/>
                <a:gd name="T65" fmla="*/ 162 h 162"/>
                <a:gd name="T66" fmla="*/ 0 w 106"/>
                <a:gd name="T67" fmla="*/ 8 h 162"/>
                <a:gd name="T68" fmla="*/ 18 w 106"/>
                <a:gd name="T69" fmla="*/ 3 h 162"/>
                <a:gd name="T70" fmla="*/ 43 w 106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2">
                  <a:moveTo>
                    <a:pt x="43" y="16"/>
                  </a:moveTo>
                  <a:lnTo>
                    <a:pt x="38" y="18"/>
                  </a:lnTo>
                  <a:lnTo>
                    <a:pt x="33" y="18"/>
                  </a:lnTo>
                  <a:lnTo>
                    <a:pt x="28" y="19"/>
                  </a:lnTo>
                  <a:lnTo>
                    <a:pt x="28" y="83"/>
                  </a:lnTo>
                  <a:lnTo>
                    <a:pt x="31" y="83"/>
                  </a:lnTo>
                  <a:lnTo>
                    <a:pt x="34" y="83"/>
                  </a:lnTo>
                  <a:lnTo>
                    <a:pt x="39" y="83"/>
                  </a:lnTo>
                  <a:lnTo>
                    <a:pt x="54" y="81"/>
                  </a:lnTo>
                  <a:lnTo>
                    <a:pt x="65" y="75"/>
                  </a:lnTo>
                  <a:lnTo>
                    <a:pt x="72" y="63"/>
                  </a:lnTo>
                  <a:lnTo>
                    <a:pt x="73" y="50"/>
                  </a:lnTo>
                  <a:lnTo>
                    <a:pt x="72" y="35"/>
                  </a:lnTo>
                  <a:lnTo>
                    <a:pt x="67" y="24"/>
                  </a:lnTo>
                  <a:lnTo>
                    <a:pt x="57" y="19"/>
                  </a:lnTo>
                  <a:lnTo>
                    <a:pt x="43" y="16"/>
                  </a:lnTo>
                  <a:close/>
                  <a:moveTo>
                    <a:pt x="43" y="0"/>
                  </a:moveTo>
                  <a:lnTo>
                    <a:pt x="64" y="1"/>
                  </a:lnTo>
                  <a:lnTo>
                    <a:pt x="82" y="8"/>
                  </a:lnTo>
                  <a:lnTo>
                    <a:pt x="93" y="18"/>
                  </a:lnTo>
                  <a:lnTo>
                    <a:pt x="99" y="32"/>
                  </a:lnTo>
                  <a:lnTo>
                    <a:pt x="101" y="48"/>
                  </a:lnTo>
                  <a:lnTo>
                    <a:pt x="99" y="65"/>
                  </a:lnTo>
                  <a:lnTo>
                    <a:pt x="90" y="78"/>
                  </a:lnTo>
                  <a:lnTo>
                    <a:pt x="77" y="86"/>
                  </a:lnTo>
                  <a:lnTo>
                    <a:pt x="59" y="91"/>
                  </a:lnTo>
                  <a:lnTo>
                    <a:pt x="59" y="91"/>
                  </a:lnTo>
                  <a:lnTo>
                    <a:pt x="106" y="162"/>
                  </a:lnTo>
                  <a:lnTo>
                    <a:pt x="73" y="162"/>
                  </a:lnTo>
                  <a:lnTo>
                    <a:pt x="30" y="89"/>
                  </a:lnTo>
                  <a:lnTo>
                    <a:pt x="28" y="89"/>
                  </a:lnTo>
                  <a:lnTo>
                    <a:pt x="28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77"/>
            <p:cNvSpPr>
              <a:spLocks noEditPoints="1"/>
            </p:cNvSpPr>
            <p:nvPr/>
          </p:nvSpPr>
          <p:spPr bwMode="auto">
            <a:xfrm>
              <a:off x="7859769" y="3256718"/>
              <a:ext cx="197060" cy="299522"/>
            </a:xfrm>
            <a:custGeom>
              <a:avLst/>
              <a:gdLst>
                <a:gd name="T0" fmla="*/ 36 w 107"/>
                <a:gd name="T1" fmla="*/ 86 h 164"/>
                <a:gd name="T2" fmla="*/ 28 w 107"/>
                <a:gd name="T3" fmla="*/ 86 h 164"/>
                <a:gd name="T4" fmla="*/ 28 w 107"/>
                <a:gd name="T5" fmla="*/ 143 h 164"/>
                <a:gd name="T6" fmla="*/ 32 w 107"/>
                <a:gd name="T7" fmla="*/ 144 h 164"/>
                <a:gd name="T8" fmla="*/ 39 w 107"/>
                <a:gd name="T9" fmla="*/ 146 h 164"/>
                <a:gd name="T10" fmla="*/ 45 w 107"/>
                <a:gd name="T11" fmla="*/ 146 h 164"/>
                <a:gd name="T12" fmla="*/ 58 w 107"/>
                <a:gd name="T13" fmla="*/ 144 h 164"/>
                <a:gd name="T14" fmla="*/ 68 w 107"/>
                <a:gd name="T15" fmla="*/ 140 h 164"/>
                <a:gd name="T16" fmla="*/ 76 w 107"/>
                <a:gd name="T17" fmla="*/ 131 h 164"/>
                <a:gd name="T18" fmla="*/ 78 w 107"/>
                <a:gd name="T19" fmla="*/ 118 h 164"/>
                <a:gd name="T20" fmla="*/ 76 w 107"/>
                <a:gd name="T21" fmla="*/ 104 h 164"/>
                <a:gd name="T22" fmla="*/ 68 w 107"/>
                <a:gd name="T23" fmla="*/ 92 h 164"/>
                <a:gd name="T24" fmla="*/ 55 w 107"/>
                <a:gd name="T25" fmla="*/ 88 h 164"/>
                <a:gd name="T26" fmla="*/ 36 w 107"/>
                <a:gd name="T27" fmla="*/ 86 h 164"/>
                <a:gd name="T28" fmla="*/ 44 w 107"/>
                <a:gd name="T29" fmla="*/ 16 h 164"/>
                <a:gd name="T30" fmla="*/ 39 w 107"/>
                <a:gd name="T31" fmla="*/ 16 h 164"/>
                <a:gd name="T32" fmla="*/ 32 w 107"/>
                <a:gd name="T33" fmla="*/ 18 h 164"/>
                <a:gd name="T34" fmla="*/ 28 w 107"/>
                <a:gd name="T35" fmla="*/ 19 h 164"/>
                <a:gd name="T36" fmla="*/ 28 w 107"/>
                <a:gd name="T37" fmla="*/ 71 h 164"/>
                <a:gd name="T38" fmla="*/ 36 w 107"/>
                <a:gd name="T39" fmla="*/ 71 h 164"/>
                <a:gd name="T40" fmla="*/ 54 w 107"/>
                <a:gd name="T41" fmla="*/ 70 h 164"/>
                <a:gd name="T42" fmla="*/ 65 w 107"/>
                <a:gd name="T43" fmla="*/ 65 h 164"/>
                <a:gd name="T44" fmla="*/ 71 w 107"/>
                <a:gd name="T45" fmla="*/ 55 h 164"/>
                <a:gd name="T46" fmla="*/ 73 w 107"/>
                <a:gd name="T47" fmla="*/ 42 h 164"/>
                <a:gd name="T48" fmla="*/ 70 w 107"/>
                <a:gd name="T49" fmla="*/ 27 h 164"/>
                <a:gd name="T50" fmla="*/ 60 w 107"/>
                <a:gd name="T51" fmla="*/ 19 h 164"/>
                <a:gd name="T52" fmla="*/ 44 w 107"/>
                <a:gd name="T53" fmla="*/ 16 h 164"/>
                <a:gd name="T54" fmla="*/ 44 w 107"/>
                <a:gd name="T55" fmla="*/ 0 h 164"/>
                <a:gd name="T56" fmla="*/ 65 w 107"/>
                <a:gd name="T57" fmla="*/ 1 h 164"/>
                <a:gd name="T58" fmla="*/ 81 w 107"/>
                <a:gd name="T59" fmla="*/ 8 h 164"/>
                <a:gd name="T60" fmla="*/ 93 w 107"/>
                <a:gd name="T61" fmla="*/ 16 h 164"/>
                <a:gd name="T62" fmla="*/ 99 w 107"/>
                <a:gd name="T63" fmla="*/ 27 h 164"/>
                <a:gd name="T64" fmla="*/ 102 w 107"/>
                <a:gd name="T65" fmla="*/ 40 h 164"/>
                <a:gd name="T66" fmla="*/ 99 w 107"/>
                <a:gd name="T67" fmla="*/ 55 h 164"/>
                <a:gd name="T68" fmla="*/ 93 w 107"/>
                <a:gd name="T69" fmla="*/ 66 h 164"/>
                <a:gd name="T70" fmla="*/ 83 w 107"/>
                <a:gd name="T71" fmla="*/ 73 h 164"/>
                <a:gd name="T72" fmla="*/ 73 w 107"/>
                <a:gd name="T73" fmla="*/ 78 h 164"/>
                <a:gd name="T74" fmla="*/ 73 w 107"/>
                <a:gd name="T75" fmla="*/ 78 h 164"/>
                <a:gd name="T76" fmla="*/ 84 w 107"/>
                <a:gd name="T77" fmla="*/ 83 h 164"/>
                <a:gd name="T78" fmla="*/ 96 w 107"/>
                <a:gd name="T79" fmla="*/ 91 h 164"/>
                <a:gd name="T80" fmla="*/ 104 w 107"/>
                <a:gd name="T81" fmla="*/ 102 h 164"/>
                <a:gd name="T82" fmla="*/ 107 w 107"/>
                <a:gd name="T83" fmla="*/ 118 h 164"/>
                <a:gd name="T84" fmla="*/ 104 w 107"/>
                <a:gd name="T85" fmla="*/ 135 h 164"/>
                <a:gd name="T86" fmla="*/ 96 w 107"/>
                <a:gd name="T87" fmla="*/ 148 h 164"/>
                <a:gd name="T88" fmla="*/ 83 w 107"/>
                <a:gd name="T89" fmla="*/ 157 h 164"/>
                <a:gd name="T90" fmla="*/ 67 w 107"/>
                <a:gd name="T91" fmla="*/ 162 h 164"/>
                <a:gd name="T92" fmla="*/ 47 w 107"/>
                <a:gd name="T93" fmla="*/ 164 h 164"/>
                <a:gd name="T94" fmla="*/ 19 w 107"/>
                <a:gd name="T95" fmla="*/ 162 h 164"/>
                <a:gd name="T96" fmla="*/ 0 w 107"/>
                <a:gd name="T97" fmla="*/ 156 h 164"/>
                <a:gd name="T98" fmla="*/ 0 w 107"/>
                <a:gd name="T99" fmla="*/ 8 h 164"/>
                <a:gd name="T100" fmla="*/ 18 w 107"/>
                <a:gd name="T101" fmla="*/ 1 h 164"/>
                <a:gd name="T102" fmla="*/ 44 w 107"/>
                <a:gd name="T10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64">
                  <a:moveTo>
                    <a:pt x="36" y="86"/>
                  </a:moveTo>
                  <a:lnTo>
                    <a:pt x="28" y="86"/>
                  </a:lnTo>
                  <a:lnTo>
                    <a:pt x="28" y="143"/>
                  </a:lnTo>
                  <a:lnTo>
                    <a:pt x="32" y="144"/>
                  </a:lnTo>
                  <a:lnTo>
                    <a:pt x="39" y="146"/>
                  </a:lnTo>
                  <a:lnTo>
                    <a:pt x="45" y="146"/>
                  </a:lnTo>
                  <a:lnTo>
                    <a:pt x="58" y="144"/>
                  </a:lnTo>
                  <a:lnTo>
                    <a:pt x="68" y="140"/>
                  </a:lnTo>
                  <a:lnTo>
                    <a:pt x="76" y="131"/>
                  </a:lnTo>
                  <a:lnTo>
                    <a:pt x="78" y="118"/>
                  </a:lnTo>
                  <a:lnTo>
                    <a:pt x="76" y="104"/>
                  </a:lnTo>
                  <a:lnTo>
                    <a:pt x="68" y="92"/>
                  </a:lnTo>
                  <a:lnTo>
                    <a:pt x="55" y="88"/>
                  </a:lnTo>
                  <a:lnTo>
                    <a:pt x="36" y="86"/>
                  </a:lnTo>
                  <a:close/>
                  <a:moveTo>
                    <a:pt x="44" y="16"/>
                  </a:moveTo>
                  <a:lnTo>
                    <a:pt x="39" y="16"/>
                  </a:lnTo>
                  <a:lnTo>
                    <a:pt x="32" y="18"/>
                  </a:lnTo>
                  <a:lnTo>
                    <a:pt x="28" y="19"/>
                  </a:lnTo>
                  <a:lnTo>
                    <a:pt x="28" y="71"/>
                  </a:lnTo>
                  <a:lnTo>
                    <a:pt x="36" y="71"/>
                  </a:lnTo>
                  <a:lnTo>
                    <a:pt x="54" y="70"/>
                  </a:lnTo>
                  <a:lnTo>
                    <a:pt x="65" y="65"/>
                  </a:lnTo>
                  <a:lnTo>
                    <a:pt x="71" y="55"/>
                  </a:lnTo>
                  <a:lnTo>
                    <a:pt x="73" y="42"/>
                  </a:lnTo>
                  <a:lnTo>
                    <a:pt x="70" y="27"/>
                  </a:lnTo>
                  <a:lnTo>
                    <a:pt x="60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3" y="16"/>
                  </a:lnTo>
                  <a:lnTo>
                    <a:pt x="99" y="27"/>
                  </a:lnTo>
                  <a:lnTo>
                    <a:pt x="102" y="40"/>
                  </a:lnTo>
                  <a:lnTo>
                    <a:pt x="99" y="55"/>
                  </a:lnTo>
                  <a:lnTo>
                    <a:pt x="93" y="66"/>
                  </a:lnTo>
                  <a:lnTo>
                    <a:pt x="83" y="73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84" y="83"/>
                  </a:lnTo>
                  <a:lnTo>
                    <a:pt x="96" y="91"/>
                  </a:lnTo>
                  <a:lnTo>
                    <a:pt x="104" y="102"/>
                  </a:lnTo>
                  <a:lnTo>
                    <a:pt x="107" y="118"/>
                  </a:lnTo>
                  <a:lnTo>
                    <a:pt x="104" y="135"/>
                  </a:lnTo>
                  <a:lnTo>
                    <a:pt x="96" y="148"/>
                  </a:lnTo>
                  <a:lnTo>
                    <a:pt x="83" y="157"/>
                  </a:lnTo>
                  <a:lnTo>
                    <a:pt x="67" y="162"/>
                  </a:lnTo>
                  <a:lnTo>
                    <a:pt x="47" y="164"/>
                  </a:lnTo>
                  <a:lnTo>
                    <a:pt x="19" y="162"/>
                  </a:lnTo>
                  <a:lnTo>
                    <a:pt x="0" y="156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78"/>
            <p:cNvSpPr/>
            <p:nvPr/>
          </p:nvSpPr>
          <p:spPr bwMode="auto">
            <a:xfrm>
              <a:off x="8135653" y="3256718"/>
              <a:ext cx="189176" cy="299522"/>
            </a:xfrm>
            <a:custGeom>
              <a:avLst/>
              <a:gdLst>
                <a:gd name="T0" fmla="*/ 0 w 105"/>
                <a:gd name="T1" fmla="*/ 0 h 163"/>
                <a:gd name="T2" fmla="*/ 29 w 105"/>
                <a:gd name="T3" fmla="*/ 0 h 163"/>
                <a:gd name="T4" fmla="*/ 29 w 105"/>
                <a:gd name="T5" fmla="*/ 114 h 163"/>
                <a:gd name="T6" fmla="*/ 34 w 105"/>
                <a:gd name="T7" fmla="*/ 129 h 163"/>
                <a:gd name="T8" fmla="*/ 42 w 105"/>
                <a:gd name="T9" fmla="*/ 137 h 163"/>
                <a:gd name="T10" fmla="*/ 53 w 105"/>
                <a:gd name="T11" fmla="*/ 140 h 163"/>
                <a:gd name="T12" fmla="*/ 66 w 105"/>
                <a:gd name="T13" fmla="*/ 137 h 163"/>
                <a:gd name="T14" fmla="*/ 75 w 105"/>
                <a:gd name="T15" fmla="*/ 129 h 163"/>
                <a:gd name="T16" fmla="*/ 78 w 105"/>
                <a:gd name="T17" fmla="*/ 114 h 163"/>
                <a:gd name="T18" fmla="*/ 78 w 105"/>
                <a:gd name="T19" fmla="*/ 0 h 163"/>
                <a:gd name="T20" fmla="*/ 105 w 105"/>
                <a:gd name="T21" fmla="*/ 0 h 163"/>
                <a:gd name="T22" fmla="*/ 105 w 105"/>
                <a:gd name="T23" fmla="*/ 114 h 163"/>
                <a:gd name="T24" fmla="*/ 102 w 105"/>
                <a:gd name="T25" fmla="*/ 134 h 163"/>
                <a:gd name="T26" fmla="*/ 91 w 105"/>
                <a:gd name="T27" fmla="*/ 150 h 163"/>
                <a:gd name="T28" fmla="*/ 75 w 105"/>
                <a:gd name="T29" fmla="*/ 160 h 163"/>
                <a:gd name="T30" fmla="*/ 53 w 105"/>
                <a:gd name="T31" fmla="*/ 163 h 163"/>
                <a:gd name="T32" fmla="*/ 32 w 105"/>
                <a:gd name="T33" fmla="*/ 160 h 163"/>
                <a:gd name="T34" fmla="*/ 14 w 105"/>
                <a:gd name="T35" fmla="*/ 150 h 163"/>
                <a:gd name="T36" fmla="*/ 5 w 105"/>
                <a:gd name="T37" fmla="*/ 134 h 163"/>
                <a:gd name="T38" fmla="*/ 0 w 105"/>
                <a:gd name="T39" fmla="*/ 114 h 163"/>
                <a:gd name="T40" fmla="*/ 0 w 105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4" y="129"/>
                  </a:lnTo>
                  <a:lnTo>
                    <a:pt x="42" y="137"/>
                  </a:lnTo>
                  <a:lnTo>
                    <a:pt x="53" y="140"/>
                  </a:lnTo>
                  <a:lnTo>
                    <a:pt x="66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5" y="0"/>
                  </a:lnTo>
                  <a:lnTo>
                    <a:pt x="105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3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79"/>
            <p:cNvSpPr/>
            <p:nvPr/>
          </p:nvSpPr>
          <p:spPr bwMode="auto">
            <a:xfrm>
              <a:off x="8395766" y="3256718"/>
              <a:ext cx="173411" cy="299522"/>
            </a:xfrm>
            <a:custGeom>
              <a:avLst/>
              <a:gdLst>
                <a:gd name="T0" fmla="*/ 51 w 91"/>
                <a:gd name="T1" fmla="*/ 0 h 164"/>
                <a:gd name="T2" fmla="*/ 72 w 91"/>
                <a:gd name="T3" fmla="*/ 3 h 164"/>
                <a:gd name="T4" fmla="*/ 85 w 91"/>
                <a:gd name="T5" fmla="*/ 8 h 164"/>
                <a:gd name="T6" fmla="*/ 78 w 91"/>
                <a:gd name="T7" fmla="*/ 27 h 164"/>
                <a:gd name="T8" fmla="*/ 74 w 91"/>
                <a:gd name="T9" fmla="*/ 24 h 164"/>
                <a:gd name="T10" fmla="*/ 69 w 91"/>
                <a:gd name="T11" fmla="*/ 22 h 164"/>
                <a:gd name="T12" fmla="*/ 62 w 91"/>
                <a:gd name="T13" fmla="*/ 21 h 164"/>
                <a:gd name="T14" fmla="*/ 54 w 91"/>
                <a:gd name="T15" fmla="*/ 19 h 164"/>
                <a:gd name="T16" fmla="*/ 48 w 91"/>
                <a:gd name="T17" fmla="*/ 21 h 164"/>
                <a:gd name="T18" fmla="*/ 43 w 91"/>
                <a:gd name="T19" fmla="*/ 22 h 164"/>
                <a:gd name="T20" fmla="*/ 38 w 91"/>
                <a:gd name="T21" fmla="*/ 26 h 164"/>
                <a:gd name="T22" fmla="*/ 35 w 91"/>
                <a:gd name="T23" fmla="*/ 31 h 164"/>
                <a:gd name="T24" fmla="*/ 31 w 91"/>
                <a:gd name="T25" fmla="*/ 35 h 164"/>
                <a:gd name="T26" fmla="*/ 31 w 91"/>
                <a:gd name="T27" fmla="*/ 42 h 164"/>
                <a:gd name="T28" fmla="*/ 35 w 91"/>
                <a:gd name="T29" fmla="*/ 55 h 164"/>
                <a:gd name="T30" fmla="*/ 43 w 91"/>
                <a:gd name="T31" fmla="*/ 63 h 164"/>
                <a:gd name="T32" fmla="*/ 56 w 91"/>
                <a:gd name="T33" fmla="*/ 70 h 164"/>
                <a:gd name="T34" fmla="*/ 74 w 91"/>
                <a:gd name="T35" fmla="*/ 79 h 164"/>
                <a:gd name="T36" fmla="*/ 85 w 91"/>
                <a:gd name="T37" fmla="*/ 91 h 164"/>
                <a:gd name="T38" fmla="*/ 90 w 91"/>
                <a:gd name="T39" fmla="*/ 104 h 164"/>
                <a:gd name="T40" fmla="*/ 91 w 91"/>
                <a:gd name="T41" fmla="*/ 115 h 164"/>
                <a:gd name="T42" fmla="*/ 88 w 91"/>
                <a:gd name="T43" fmla="*/ 135 h 164"/>
                <a:gd name="T44" fmla="*/ 77 w 91"/>
                <a:gd name="T45" fmla="*/ 151 h 164"/>
                <a:gd name="T46" fmla="*/ 61 w 91"/>
                <a:gd name="T47" fmla="*/ 161 h 164"/>
                <a:gd name="T48" fmla="*/ 41 w 91"/>
                <a:gd name="T49" fmla="*/ 164 h 164"/>
                <a:gd name="T50" fmla="*/ 23 w 91"/>
                <a:gd name="T51" fmla="*/ 162 h 164"/>
                <a:gd name="T52" fmla="*/ 10 w 91"/>
                <a:gd name="T53" fmla="*/ 161 h 164"/>
                <a:gd name="T54" fmla="*/ 0 w 91"/>
                <a:gd name="T55" fmla="*/ 156 h 164"/>
                <a:gd name="T56" fmla="*/ 9 w 91"/>
                <a:gd name="T57" fmla="*/ 135 h 164"/>
                <a:gd name="T58" fmla="*/ 20 w 91"/>
                <a:gd name="T59" fmla="*/ 140 h 164"/>
                <a:gd name="T60" fmla="*/ 35 w 91"/>
                <a:gd name="T61" fmla="*/ 141 h 164"/>
                <a:gd name="T62" fmla="*/ 43 w 91"/>
                <a:gd name="T63" fmla="*/ 141 h 164"/>
                <a:gd name="T64" fmla="*/ 49 w 91"/>
                <a:gd name="T65" fmla="*/ 140 h 164"/>
                <a:gd name="T66" fmla="*/ 54 w 91"/>
                <a:gd name="T67" fmla="*/ 135 h 164"/>
                <a:gd name="T68" fmla="*/ 57 w 91"/>
                <a:gd name="T69" fmla="*/ 130 h 164"/>
                <a:gd name="T70" fmla="*/ 59 w 91"/>
                <a:gd name="T71" fmla="*/ 125 h 164"/>
                <a:gd name="T72" fmla="*/ 61 w 91"/>
                <a:gd name="T73" fmla="*/ 117 h 164"/>
                <a:gd name="T74" fmla="*/ 57 w 91"/>
                <a:gd name="T75" fmla="*/ 107 h 164"/>
                <a:gd name="T76" fmla="*/ 49 w 91"/>
                <a:gd name="T77" fmla="*/ 97 h 164"/>
                <a:gd name="T78" fmla="*/ 36 w 91"/>
                <a:gd name="T79" fmla="*/ 91 h 164"/>
                <a:gd name="T80" fmla="*/ 20 w 91"/>
                <a:gd name="T81" fmla="*/ 81 h 164"/>
                <a:gd name="T82" fmla="*/ 10 w 91"/>
                <a:gd name="T83" fmla="*/ 70 h 164"/>
                <a:gd name="T84" fmla="*/ 4 w 91"/>
                <a:gd name="T85" fmla="*/ 58 h 164"/>
                <a:gd name="T86" fmla="*/ 2 w 91"/>
                <a:gd name="T87" fmla="*/ 47 h 164"/>
                <a:gd name="T88" fmla="*/ 5 w 91"/>
                <a:gd name="T89" fmla="*/ 29 h 164"/>
                <a:gd name="T90" fmla="*/ 15 w 91"/>
                <a:gd name="T91" fmla="*/ 14 h 164"/>
                <a:gd name="T92" fmla="*/ 31 w 91"/>
                <a:gd name="T93" fmla="*/ 3 h 164"/>
                <a:gd name="T94" fmla="*/ 51 w 91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1" h="164">
                  <a:moveTo>
                    <a:pt x="51" y="0"/>
                  </a:moveTo>
                  <a:lnTo>
                    <a:pt x="72" y="3"/>
                  </a:lnTo>
                  <a:lnTo>
                    <a:pt x="85" y="8"/>
                  </a:lnTo>
                  <a:lnTo>
                    <a:pt x="78" y="27"/>
                  </a:lnTo>
                  <a:lnTo>
                    <a:pt x="74" y="24"/>
                  </a:lnTo>
                  <a:lnTo>
                    <a:pt x="69" y="22"/>
                  </a:lnTo>
                  <a:lnTo>
                    <a:pt x="62" y="21"/>
                  </a:lnTo>
                  <a:lnTo>
                    <a:pt x="54" y="19"/>
                  </a:lnTo>
                  <a:lnTo>
                    <a:pt x="48" y="21"/>
                  </a:lnTo>
                  <a:lnTo>
                    <a:pt x="43" y="22"/>
                  </a:lnTo>
                  <a:lnTo>
                    <a:pt x="38" y="26"/>
                  </a:lnTo>
                  <a:lnTo>
                    <a:pt x="35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5" y="55"/>
                  </a:lnTo>
                  <a:lnTo>
                    <a:pt x="43" y="63"/>
                  </a:lnTo>
                  <a:lnTo>
                    <a:pt x="56" y="70"/>
                  </a:lnTo>
                  <a:lnTo>
                    <a:pt x="74" y="79"/>
                  </a:lnTo>
                  <a:lnTo>
                    <a:pt x="85" y="91"/>
                  </a:lnTo>
                  <a:lnTo>
                    <a:pt x="90" y="104"/>
                  </a:lnTo>
                  <a:lnTo>
                    <a:pt x="91" y="115"/>
                  </a:lnTo>
                  <a:lnTo>
                    <a:pt x="88" y="135"/>
                  </a:lnTo>
                  <a:lnTo>
                    <a:pt x="77" y="151"/>
                  </a:lnTo>
                  <a:lnTo>
                    <a:pt x="61" y="161"/>
                  </a:lnTo>
                  <a:lnTo>
                    <a:pt x="41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9" y="135"/>
                  </a:lnTo>
                  <a:lnTo>
                    <a:pt x="20" y="140"/>
                  </a:lnTo>
                  <a:lnTo>
                    <a:pt x="35" y="141"/>
                  </a:lnTo>
                  <a:lnTo>
                    <a:pt x="43" y="141"/>
                  </a:lnTo>
                  <a:lnTo>
                    <a:pt x="49" y="140"/>
                  </a:lnTo>
                  <a:lnTo>
                    <a:pt x="54" y="135"/>
                  </a:lnTo>
                  <a:lnTo>
                    <a:pt x="57" y="130"/>
                  </a:lnTo>
                  <a:lnTo>
                    <a:pt x="59" y="125"/>
                  </a:lnTo>
                  <a:lnTo>
                    <a:pt x="61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6" y="91"/>
                  </a:lnTo>
                  <a:lnTo>
                    <a:pt x="20" y="81"/>
                  </a:lnTo>
                  <a:lnTo>
                    <a:pt x="10" y="70"/>
                  </a:lnTo>
                  <a:lnTo>
                    <a:pt x="4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31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1" name="Rectangle 180"/>
            <p:cNvSpPr>
              <a:spLocks noChangeArrowheads="1"/>
            </p:cNvSpPr>
            <p:nvPr/>
          </p:nvSpPr>
          <p:spPr bwMode="auto">
            <a:xfrm>
              <a:off x="8648001" y="3256718"/>
              <a:ext cx="47294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81"/>
            <p:cNvSpPr/>
            <p:nvPr/>
          </p:nvSpPr>
          <p:spPr bwMode="auto">
            <a:xfrm>
              <a:off x="8789882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7 w 117"/>
                <a:gd name="T3" fmla="*/ 0 h 161"/>
                <a:gd name="T4" fmla="*/ 84 w 117"/>
                <a:gd name="T5" fmla="*/ 98 h 161"/>
                <a:gd name="T6" fmla="*/ 87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2 w 117"/>
                <a:gd name="T13" fmla="*/ 114 h 161"/>
                <a:gd name="T14" fmla="*/ 92 w 117"/>
                <a:gd name="T15" fmla="*/ 114 h 161"/>
                <a:gd name="T16" fmla="*/ 92 w 117"/>
                <a:gd name="T17" fmla="*/ 114 h 161"/>
                <a:gd name="T18" fmla="*/ 92 w 117"/>
                <a:gd name="T19" fmla="*/ 113 h 161"/>
                <a:gd name="T20" fmla="*/ 92 w 117"/>
                <a:gd name="T21" fmla="*/ 109 h 161"/>
                <a:gd name="T22" fmla="*/ 92 w 117"/>
                <a:gd name="T23" fmla="*/ 104 h 161"/>
                <a:gd name="T24" fmla="*/ 92 w 117"/>
                <a:gd name="T25" fmla="*/ 98 h 161"/>
                <a:gd name="T26" fmla="*/ 92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4 w 117"/>
                <a:gd name="T33" fmla="*/ 161 h 161"/>
                <a:gd name="T34" fmla="*/ 32 w 117"/>
                <a:gd name="T35" fmla="*/ 57 h 161"/>
                <a:gd name="T36" fmla="*/ 31 w 117"/>
                <a:gd name="T37" fmla="*/ 52 h 161"/>
                <a:gd name="T38" fmla="*/ 27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2 w 117"/>
                <a:gd name="T47" fmla="*/ 39 h 161"/>
                <a:gd name="T48" fmla="*/ 24 w 117"/>
                <a:gd name="T49" fmla="*/ 41 h 161"/>
                <a:gd name="T50" fmla="*/ 24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7" y="0"/>
                  </a:lnTo>
                  <a:lnTo>
                    <a:pt x="84" y="98"/>
                  </a:lnTo>
                  <a:lnTo>
                    <a:pt x="87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3"/>
                  </a:lnTo>
                  <a:lnTo>
                    <a:pt x="92" y="109"/>
                  </a:lnTo>
                  <a:lnTo>
                    <a:pt x="92" y="104"/>
                  </a:lnTo>
                  <a:lnTo>
                    <a:pt x="92" y="98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4" y="161"/>
                  </a:lnTo>
                  <a:lnTo>
                    <a:pt x="32" y="57"/>
                  </a:lnTo>
                  <a:lnTo>
                    <a:pt x="31" y="52"/>
                  </a:lnTo>
                  <a:lnTo>
                    <a:pt x="27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4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9089410" y="3256718"/>
              <a:ext cx="149766" cy="299522"/>
            </a:xfrm>
            <a:custGeom>
              <a:avLst/>
              <a:gdLst>
                <a:gd name="T0" fmla="*/ 0 w 78"/>
                <a:gd name="T1" fmla="*/ 0 h 161"/>
                <a:gd name="T2" fmla="*/ 78 w 78"/>
                <a:gd name="T3" fmla="*/ 0 h 161"/>
                <a:gd name="T4" fmla="*/ 78 w 78"/>
                <a:gd name="T5" fmla="*/ 20 h 161"/>
                <a:gd name="T6" fmla="*/ 29 w 78"/>
                <a:gd name="T7" fmla="*/ 20 h 161"/>
                <a:gd name="T8" fmla="*/ 29 w 78"/>
                <a:gd name="T9" fmla="*/ 69 h 161"/>
                <a:gd name="T10" fmla="*/ 73 w 78"/>
                <a:gd name="T11" fmla="*/ 69 h 161"/>
                <a:gd name="T12" fmla="*/ 73 w 78"/>
                <a:gd name="T13" fmla="*/ 88 h 161"/>
                <a:gd name="T14" fmla="*/ 29 w 78"/>
                <a:gd name="T15" fmla="*/ 88 h 161"/>
                <a:gd name="T16" fmla="*/ 29 w 78"/>
                <a:gd name="T17" fmla="*/ 142 h 161"/>
                <a:gd name="T18" fmla="*/ 78 w 78"/>
                <a:gd name="T19" fmla="*/ 142 h 161"/>
                <a:gd name="T20" fmla="*/ 78 w 78"/>
                <a:gd name="T21" fmla="*/ 161 h 161"/>
                <a:gd name="T22" fmla="*/ 0 w 78"/>
                <a:gd name="T23" fmla="*/ 161 h 161"/>
                <a:gd name="T24" fmla="*/ 0 w 78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61">
                  <a:moveTo>
                    <a:pt x="0" y="0"/>
                  </a:moveTo>
                  <a:lnTo>
                    <a:pt x="78" y="0"/>
                  </a:lnTo>
                  <a:lnTo>
                    <a:pt x="78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3" y="69"/>
                  </a:lnTo>
                  <a:lnTo>
                    <a:pt x="73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8" y="142"/>
                  </a:lnTo>
                  <a:lnTo>
                    <a:pt x="78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83"/>
            <p:cNvSpPr/>
            <p:nvPr/>
          </p:nvSpPr>
          <p:spPr bwMode="auto">
            <a:xfrm>
              <a:off x="9302235" y="3256718"/>
              <a:ext cx="15764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7 w 89"/>
                <a:gd name="T11" fmla="*/ 22 h 164"/>
                <a:gd name="T12" fmla="*/ 60 w 89"/>
                <a:gd name="T13" fmla="*/ 21 h 164"/>
                <a:gd name="T14" fmla="*/ 54 w 89"/>
                <a:gd name="T15" fmla="*/ 19 h 164"/>
                <a:gd name="T16" fmla="*/ 45 w 89"/>
                <a:gd name="T17" fmla="*/ 21 h 164"/>
                <a:gd name="T18" fmla="*/ 41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29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4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1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2 w 89"/>
                <a:gd name="T87" fmla="*/ 47 h 164"/>
                <a:gd name="T88" fmla="*/ 5 w 89"/>
                <a:gd name="T89" fmla="*/ 29 h 164"/>
                <a:gd name="T90" fmla="*/ 15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2"/>
                  </a:lnTo>
                  <a:lnTo>
                    <a:pt x="60" y="21"/>
                  </a:lnTo>
                  <a:lnTo>
                    <a:pt x="54" y="19"/>
                  </a:lnTo>
                  <a:lnTo>
                    <a:pt x="45" y="21"/>
                  </a:lnTo>
                  <a:lnTo>
                    <a:pt x="41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29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4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84"/>
            <p:cNvSpPr/>
            <p:nvPr/>
          </p:nvSpPr>
          <p:spPr bwMode="auto">
            <a:xfrm>
              <a:off x="9522940" y="3256718"/>
              <a:ext cx="16552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6 w 89"/>
                <a:gd name="T11" fmla="*/ 22 h 164"/>
                <a:gd name="T12" fmla="*/ 60 w 89"/>
                <a:gd name="T13" fmla="*/ 21 h 164"/>
                <a:gd name="T14" fmla="*/ 53 w 89"/>
                <a:gd name="T15" fmla="*/ 19 h 164"/>
                <a:gd name="T16" fmla="*/ 45 w 89"/>
                <a:gd name="T17" fmla="*/ 21 h 164"/>
                <a:gd name="T18" fmla="*/ 40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31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3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0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1 w 89"/>
                <a:gd name="T87" fmla="*/ 47 h 164"/>
                <a:gd name="T88" fmla="*/ 5 w 89"/>
                <a:gd name="T89" fmla="*/ 29 h 164"/>
                <a:gd name="T90" fmla="*/ 14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6" y="22"/>
                  </a:lnTo>
                  <a:lnTo>
                    <a:pt x="60" y="21"/>
                  </a:lnTo>
                  <a:lnTo>
                    <a:pt x="53" y="19"/>
                  </a:lnTo>
                  <a:lnTo>
                    <a:pt x="45" y="21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3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0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1" y="47"/>
                  </a:lnTo>
                  <a:lnTo>
                    <a:pt x="5" y="29"/>
                  </a:lnTo>
                  <a:lnTo>
                    <a:pt x="14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185"/>
            <p:cNvSpPr>
              <a:spLocks noEditPoints="1"/>
            </p:cNvSpPr>
            <p:nvPr/>
          </p:nvSpPr>
          <p:spPr bwMode="auto">
            <a:xfrm>
              <a:off x="-132897" y="1948279"/>
              <a:ext cx="465059" cy="441401"/>
            </a:xfrm>
            <a:custGeom>
              <a:avLst/>
              <a:gdLst>
                <a:gd name="T0" fmla="*/ 1 w 250"/>
                <a:gd name="T1" fmla="*/ 235 h 241"/>
                <a:gd name="T2" fmla="*/ 1 w 250"/>
                <a:gd name="T3" fmla="*/ 238 h 241"/>
                <a:gd name="T4" fmla="*/ 0 w 250"/>
                <a:gd name="T5" fmla="*/ 241 h 241"/>
                <a:gd name="T6" fmla="*/ 1 w 250"/>
                <a:gd name="T7" fmla="*/ 238 h 241"/>
                <a:gd name="T8" fmla="*/ 1 w 250"/>
                <a:gd name="T9" fmla="*/ 235 h 241"/>
                <a:gd name="T10" fmla="*/ 250 w 250"/>
                <a:gd name="T11" fmla="*/ 0 h 241"/>
                <a:gd name="T12" fmla="*/ 240 w 250"/>
                <a:gd name="T13" fmla="*/ 15 h 241"/>
                <a:gd name="T14" fmla="*/ 231 w 250"/>
                <a:gd name="T15" fmla="*/ 20 h 241"/>
                <a:gd name="T16" fmla="*/ 218 w 250"/>
                <a:gd name="T17" fmla="*/ 27 h 241"/>
                <a:gd name="T18" fmla="*/ 203 w 250"/>
                <a:gd name="T19" fmla="*/ 35 h 241"/>
                <a:gd name="T20" fmla="*/ 185 w 250"/>
                <a:gd name="T21" fmla="*/ 44 h 241"/>
                <a:gd name="T22" fmla="*/ 166 w 250"/>
                <a:gd name="T23" fmla="*/ 59 h 241"/>
                <a:gd name="T24" fmla="*/ 141 w 250"/>
                <a:gd name="T25" fmla="*/ 77 h 241"/>
                <a:gd name="T26" fmla="*/ 114 w 250"/>
                <a:gd name="T27" fmla="*/ 98 h 241"/>
                <a:gd name="T28" fmla="*/ 76 w 250"/>
                <a:gd name="T29" fmla="*/ 132 h 241"/>
                <a:gd name="T30" fmla="*/ 49 w 250"/>
                <a:gd name="T31" fmla="*/ 162 h 241"/>
                <a:gd name="T32" fmla="*/ 29 w 250"/>
                <a:gd name="T33" fmla="*/ 188 h 241"/>
                <a:gd name="T34" fmla="*/ 14 w 250"/>
                <a:gd name="T35" fmla="*/ 210 h 241"/>
                <a:gd name="T36" fmla="*/ 5 w 250"/>
                <a:gd name="T37" fmla="*/ 227 h 241"/>
                <a:gd name="T38" fmla="*/ 1 w 250"/>
                <a:gd name="T39" fmla="*/ 235 h 241"/>
                <a:gd name="T40" fmla="*/ 5 w 250"/>
                <a:gd name="T41" fmla="*/ 227 h 241"/>
                <a:gd name="T42" fmla="*/ 13 w 250"/>
                <a:gd name="T43" fmla="*/ 212 h 241"/>
                <a:gd name="T44" fmla="*/ 23 w 250"/>
                <a:gd name="T45" fmla="*/ 191 h 241"/>
                <a:gd name="T46" fmla="*/ 37 w 250"/>
                <a:gd name="T47" fmla="*/ 166 h 241"/>
                <a:gd name="T48" fmla="*/ 55 w 250"/>
                <a:gd name="T49" fmla="*/ 140 h 241"/>
                <a:gd name="T50" fmla="*/ 78 w 250"/>
                <a:gd name="T51" fmla="*/ 114 h 241"/>
                <a:gd name="T52" fmla="*/ 105 w 250"/>
                <a:gd name="T53" fmla="*/ 85 h 241"/>
                <a:gd name="T54" fmla="*/ 131 w 250"/>
                <a:gd name="T55" fmla="*/ 62 h 241"/>
                <a:gd name="T56" fmla="*/ 157 w 250"/>
                <a:gd name="T57" fmla="*/ 43 h 241"/>
                <a:gd name="T58" fmla="*/ 180 w 250"/>
                <a:gd name="T59" fmla="*/ 28 h 241"/>
                <a:gd name="T60" fmla="*/ 200 w 250"/>
                <a:gd name="T61" fmla="*/ 17 h 241"/>
                <a:gd name="T62" fmla="*/ 214 w 250"/>
                <a:gd name="T63" fmla="*/ 9 h 241"/>
                <a:gd name="T64" fmla="*/ 224 w 250"/>
                <a:gd name="T65" fmla="*/ 4 h 241"/>
                <a:gd name="T66" fmla="*/ 227 w 250"/>
                <a:gd name="T67" fmla="*/ 2 h 241"/>
                <a:gd name="T68" fmla="*/ 250 w 250"/>
                <a:gd name="T6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241">
                  <a:moveTo>
                    <a:pt x="1" y="235"/>
                  </a:moveTo>
                  <a:lnTo>
                    <a:pt x="1" y="238"/>
                  </a:lnTo>
                  <a:lnTo>
                    <a:pt x="0" y="241"/>
                  </a:lnTo>
                  <a:lnTo>
                    <a:pt x="1" y="238"/>
                  </a:lnTo>
                  <a:lnTo>
                    <a:pt x="1" y="235"/>
                  </a:lnTo>
                  <a:close/>
                  <a:moveTo>
                    <a:pt x="250" y="0"/>
                  </a:moveTo>
                  <a:lnTo>
                    <a:pt x="240" y="15"/>
                  </a:lnTo>
                  <a:lnTo>
                    <a:pt x="231" y="20"/>
                  </a:lnTo>
                  <a:lnTo>
                    <a:pt x="218" y="27"/>
                  </a:lnTo>
                  <a:lnTo>
                    <a:pt x="203" y="35"/>
                  </a:lnTo>
                  <a:lnTo>
                    <a:pt x="185" y="44"/>
                  </a:lnTo>
                  <a:lnTo>
                    <a:pt x="166" y="59"/>
                  </a:lnTo>
                  <a:lnTo>
                    <a:pt x="141" y="77"/>
                  </a:lnTo>
                  <a:lnTo>
                    <a:pt x="114" y="98"/>
                  </a:lnTo>
                  <a:lnTo>
                    <a:pt x="76" y="132"/>
                  </a:lnTo>
                  <a:lnTo>
                    <a:pt x="49" y="162"/>
                  </a:lnTo>
                  <a:lnTo>
                    <a:pt x="29" y="188"/>
                  </a:lnTo>
                  <a:lnTo>
                    <a:pt x="14" y="210"/>
                  </a:lnTo>
                  <a:lnTo>
                    <a:pt x="5" y="227"/>
                  </a:lnTo>
                  <a:lnTo>
                    <a:pt x="1" y="235"/>
                  </a:lnTo>
                  <a:lnTo>
                    <a:pt x="5" y="227"/>
                  </a:lnTo>
                  <a:lnTo>
                    <a:pt x="13" y="212"/>
                  </a:lnTo>
                  <a:lnTo>
                    <a:pt x="23" y="191"/>
                  </a:lnTo>
                  <a:lnTo>
                    <a:pt x="37" y="166"/>
                  </a:lnTo>
                  <a:lnTo>
                    <a:pt x="55" y="140"/>
                  </a:lnTo>
                  <a:lnTo>
                    <a:pt x="78" y="114"/>
                  </a:lnTo>
                  <a:lnTo>
                    <a:pt x="105" y="85"/>
                  </a:lnTo>
                  <a:lnTo>
                    <a:pt x="131" y="62"/>
                  </a:lnTo>
                  <a:lnTo>
                    <a:pt x="157" y="43"/>
                  </a:lnTo>
                  <a:lnTo>
                    <a:pt x="180" y="28"/>
                  </a:lnTo>
                  <a:lnTo>
                    <a:pt x="200" y="17"/>
                  </a:lnTo>
                  <a:lnTo>
                    <a:pt x="214" y="9"/>
                  </a:lnTo>
                  <a:lnTo>
                    <a:pt x="224" y="4"/>
                  </a:lnTo>
                  <a:lnTo>
                    <a:pt x="227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186"/>
            <p:cNvSpPr/>
            <p:nvPr/>
          </p:nvSpPr>
          <p:spPr bwMode="auto">
            <a:xfrm>
              <a:off x="-101368" y="2192624"/>
              <a:ext cx="1103524" cy="1158680"/>
            </a:xfrm>
            <a:custGeom>
              <a:avLst/>
              <a:gdLst>
                <a:gd name="T0" fmla="*/ 501 w 598"/>
                <a:gd name="T1" fmla="*/ 0 h 629"/>
                <a:gd name="T2" fmla="*/ 598 w 598"/>
                <a:gd name="T3" fmla="*/ 37 h 629"/>
                <a:gd name="T4" fmla="*/ 540 w 598"/>
                <a:gd name="T5" fmla="*/ 118 h 629"/>
                <a:gd name="T6" fmla="*/ 520 w 598"/>
                <a:gd name="T7" fmla="*/ 125 h 629"/>
                <a:gd name="T8" fmla="*/ 458 w 598"/>
                <a:gd name="T9" fmla="*/ 153 h 629"/>
                <a:gd name="T10" fmla="*/ 398 w 598"/>
                <a:gd name="T11" fmla="*/ 184 h 629"/>
                <a:gd name="T12" fmla="*/ 340 w 598"/>
                <a:gd name="T13" fmla="*/ 219 h 629"/>
                <a:gd name="T14" fmla="*/ 286 w 598"/>
                <a:gd name="T15" fmla="*/ 258 h 629"/>
                <a:gd name="T16" fmla="*/ 236 w 598"/>
                <a:gd name="T17" fmla="*/ 301 h 629"/>
                <a:gd name="T18" fmla="*/ 192 w 598"/>
                <a:gd name="T19" fmla="*/ 345 h 629"/>
                <a:gd name="T20" fmla="*/ 153 w 598"/>
                <a:gd name="T21" fmla="*/ 390 h 629"/>
                <a:gd name="T22" fmla="*/ 122 w 598"/>
                <a:gd name="T23" fmla="*/ 434 h 629"/>
                <a:gd name="T24" fmla="*/ 98 w 598"/>
                <a:gd name="T25" fmla="*/ 478 h 629"/>
                <a:gd name="T26" fmla="*/ 83 w 598"/>
                <a:gd name="T27" fmla="*/ 520 h 629"/>
                <a:gd name="T28" fmla="*/ 80 w 598"/>
                <a:gd name="T29" fmla="*/ 555 h 629"/>
                <a:gd name="T30" fmla="*/ 81 w 598"/>
                <a:gd name="T31" fmla="*/ 584 h 629"/>
                <a:gd name="T32" fmla="*/ 91 w 598"/>
                <a:gd name="T33" fmla="*/ 608 h 629"/>
                <a:gd name="T34" fmla="*/ 107 w 598"/>
                <a:gd name="T35" fmla="*/ 629 h 629"/>
                <a:gd name="T36" fmla="*/ 89 w 598"/>
                <a:gd name="T37" fmla="*/ 613 h 629"/>
                <a:gd name="T38" fmla="*/ 75 w 598"/>
                <a:gd name="T39" fmla="*/ 598 h 629"/>
                <a:gd name="T40" fmla="*/ 62 w 598"/>
                <a:gd name="T41" fmla="*/ 585 h 629"/>
                <a:gd name="T42" fmla="*/ 50 w 598"/>
                <a:gd name="T43" fmla="*/ 571 h 629"/>
                <a:gd name="T44" fmla="*/ 36 w 598"/>
                <a:gd name="T45" fmla="*/ 553 h 629"/>
                <a:gd name="T46" fmla="*/ 20 w 598"/>
                <a:gd name="T47" fmla="*/ 530 h 629"/>
                <a:gd name="T48" fmla="*/ 13 w 598"/>
                <a:gd name="T49" fmla="*/ 520 h 629"/>
                <a:gd name="T50" fmla="*/ 5 w 598"/>
                <a:gd name="T51" fmla="*/ 499 h 629"/>
                <a:gd name="T52" fmla="*/ 0 w 598"/>
                <a:gd name="T53" fmla="*/ 478 h 629"/>
                <a:gd name="T54" fmla="*/ 0 w 598"/>
                <a:gd name="T55" fmla="*/ 454 h 629"/>
                <a:gd name="T56" fmla="*/ 3 w 598"/>
                <a:gd name="T57" fmla="*/ 426 h 629"/>
                <a:gd name="T58" fmla="*/ 20 w 598"/>
                <a:gd name="T59" fmla="*/ 380 h 629"/>
                <a:gd name="T60" fmla="*/ 42 w 598"/>
                <a:gd name="T61" fmla="*/ 335 h 629"/>
                <a:gd name="T62" fmla="*/ 76 w 598"/>
                <a:gd name="T63" fmla="*/ 289 h 629"/>
                <a:gd name="T64" fmla="*/ 115 w 598"/>
                <a:gd name="T65" fmla="*/ 242 h 629"/>
                <a:gd name="T66" fmla="*/ 163 w 598"/>
                <a:gd name="T67" fmla="*/ 197 h 629"/>
                <a:gd name="T68" fmla="*/ 213 w 598"/>
                <a:gd name="T69" fmla="*/ 154 h 629"/>
                <a:gd name="T70" fmla="*/ 270 w 598"/>
                <a:gd name="T71" fmla="*/ 112 h 629"/>
                <a:gd name="T72" fmla="*/ 330 w 598"/>
                <a:gd name="T73" fmla="*/ 76 h 629"/>
                <a:gd name="T74" fmla="*/ 393 w 598"/>
                <a:gd name="T75" fmla="*/ 42 h 629"/>
                <a:gd name="T76" fmla="*/ 457 w 598"/>
                <a:gd name="T77" fmla="*/ 14 h 629"/>
                <a:gd name="T78" fmla="*/ 501 w 598"/>
                <a:gd name="T7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8" h="629">
                  <a:moveTo>
                    <a:pt x="501" y="0"/>
                  </a:moveTo>
                  <a:lnTo>
                    <a:pt x="598" y="37"/>
                  </a:lnTo>
                  <a:lnTo>
                    <a:pt x="540" y="118"/>
                  </a:lnTo>
                  <a:lnTo>
                    <a:pt x="520" y="125"/>
                  </a:lnTo>
                  <a:lnTo>
                    <a:pt x="458" y="153"/>
                  </a:lnTo>
                  <a:lnTo>
                    <a:pt x="398" y="184"/>
                  </a:lnTo>
                  <a:lnTo>
                    <a:pt x="340" y="219"/>
                  </a:lnTo>
                  <a:lnTo>
                    <a:pt x="286" y="258"/>
                  </a:lnTo>
                  <a:lnTo>
                    <a:pt x="236" y="301"/>
                  </a:lnTo>
                  <a:lnTo>
                    <a:pt x="192" y="345"/>
                  </a:lnTo>
                  <a:lnTo>
                    <a:pt x="153" y="390"/>
                  </a:lnTo>
                  <a:lnTo>
                    <a:pt x="122" y="434"/>
                  </a:lnTo>
                  <a:lnTo>
                    <a:pt x="98" y="478"/>
                  </a:lnTo>
                  <a:lnTo>
                    <a:pt x="83" y="520"/>
                  </a:lnTo>
                  <a:lnTo>
                    <a:pt x="80" y="555"/>
                  </a:lnTo>
                  <a:lnTo>
                    <a:pt x="81" y="584"/>
                  </a:lnTo>
                  <a:lnTo>
                    <a:pt x="91" y="608"/>
                  </a:lnTo>
                  <a:lnTo>
                    <a:pt x="107" y="629"/>
                  </a:lnTo>
                  <a:lnTo>
                    <a:pt x="89" y="613"/>
                  </a:lnTo>
                  <a:lnTo>
                    <a:pt x="75" y="598"/>
                  </a:lnTo>
                  <a:lnTo>
                    <a:pt x="62" y="585"/>
                  </a:lnTo>
                  <a:lnTo>
                    <a:pt x="50" y="571"/>
                  </a:lnTo>
                  <a:lnTo>
                    <a:pt x="36" y="553"/>
                  </a:lnTo>
                  <a:lnTo>
                    <a:pt x="20" y="530"/>
                  </a:lnTo>
                  <a:lnTo>
                    <a:pt x="13" y="520"/>
                  </a:lnTo>
                  <a:lnTo>
                    <a:pt x="5" y="499"/>
                  </a:lnTo>
                  <a:lnTo>
                    <a:pt x="0" y="478"/>
                  </a:lnTo>
                  <a:lnTo>
                    <a:pt x="0" y="454"/>
                  </a:lnTo>
                  <a:lnTo>
                    <a:pt x="3" y="426"/>
                  </a:lnTo>
                  <a:lnTo>
                    <a:pt x="20" y="380"/>
                  </a:lnTo>
                  <a:lnTo>
                    <a:pt x="42" y="335"/>
                  </a:lnTo>
                  <a:lnTo>
                    <a:pt x="76" y="289"/>
                  </a:lnTo>
                  <a:lnTo>
                    <a:pt x="115" y="242"/>
                  </a:lnTo>
                  <a:lnTo>
                    <a:pt x="163" y="197"/>
                  </a:lnTo>
                  <a:lnTo>
                    <a:pt x="213" y="154"/>
                  </a:lnTo>
                  <a:lnTo>
                    <a:pt x="270" y="112"/>
                  </a:lnTo>
                  <a:lnTo>
                    <a:pt x="330" y="76"/>
                  </a:lnTo>
                  <a:lnTo>
                    <a:pt x="393" y="42"/>
                  </a:lnTo>
                  <a:lnTo>
                    <a:pt x="457" y="1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87"/>
            <p:cNvSpPr/>
            <p:nvPr/>
          </p:nvSpPr>
          <p:spPr bwMode="auto">
            <a:xfrm>
              <a:off x="-195956" y="2121687"/>
              <a:ext cx="520233" cy="803980"/>
            </a:xfrm>
            <a:custGeom>
              <a:avLst/>
              <a:gdLst>
                <a:gd name="T0" fmla="*/ 223 w 281"/>
                <a:gd name="T1" fmla="*/ 0 h 433"/>
                <a:gd name="T2" fmla="*/ 281 w 281"/>
                <a:gd name="T3" fmla="*/ 12 h 433"/>
                <a:gd name="T4" fmla="*/ 267 w 281"/>
                <a:gd name="T5" fmla="*/ 70 h 433"/>
                <a:gd name="T6" fmla="*/ 213 w 281"/>
                <a:gd name="T7" fmla="*/ 110 h 433"/>
                <a:gd name="T8" fmla="*/ 164 w 281"/>
                <a:gd name="T9" fmla="*/ 150 h 433"/>
                <a:gd name="T10" fmla="*/ 120 w 281"/>
                <a:gd name="T11" fmla="*/ 194 h 433"/>
                <a:gd name="T12" fmla="*/ 83 w 281"/>
                <a:gd name="T13" fmla="*/ 238 h 433"/>
                <a:gd name="T14" fmla="*/ 52 w 281"/>
                <a:gd name="T15" fmla="*/ 282 h 433"/>
                <a:gd name="T16" fmla="*/ 29 w 281"/>
                <a:gd name="T17" fmla="*/ 326 h 433"/>
                <a:gd name="T18" fmla="*/ 15 w 281"/>
                <a:gd name="T19" fmla="*/ 367 h 433"/>
                <a:gd name="T20" fmla="*/ 11 w 281"/>
                <a:gd name="T21" fmla="*/ 402 h 433"/>
                <a:gd name="T22" fmla="*/ 15 w 281"/>
                <a:gd name="T23" fmla="*/ 433 h 433"/>
                <a:gd name="T24" fmla="*/ 10 w 281"/>
                <a:gd name="T25" fmla="*/ 415 h 433"/>
                <a:gd name="T26" fmla="*/ 7 w 281"/>
                <a:gd name="T27" fmla="*/ 393 h 433"/>
                <a:gd name="T28" fmla="*/ 3 w 281"/>
                <a:gd name="T29" fmla="*/ 376 h 433"/>
                <a:gd name="T30" fmla="*/ 2 w 281"/>
                <a:gd name="T31" fmla="*/ 363 h 433"/>
                <a:gd name="T32" fmla="*/ 2 w 281"/>
                <a:gd name="T33" fmla="*/ 350 h 433"/>
                <a:gd name="T34" fmla="*/ 0 w 281"/>
                <a:gd name="T35" fmla="*/ 334 h 433"/>
                <a:gd name="T36" fmla="*/ 0 w 281"/>
                <a:gd name="T37" fmla="*/ 308 h 433"/>
                <a:gd name="T38" fmla="*/ 2 w 281"/>
                <a:gd name="T39" fmla="*/ 280 h 433"/>
                <a:gd name="T40" fmla="*/ 3 w 281"/>
                <a:gd name="T41" fmla="*/ 271 h 433"/>
                <a:gd name="T42" fmla="*/ 5 w 281"/>
                <a:gd name="T43" fmla="*/ 261 h 433"/>
                <a:gd name="T44" fmla="*/ 18 w 281"/>
                <a:gd name="T45" fmla="*/ 223 h 433"/>
                <a:gd name="T46" fmla="*/ 37 w 281"/>
                <a:gd name="T47" fmla="*/ 186 h 433"/>
                <a:gd name="T48" fmla="*/ 63 w 281"/>
                <a:gd name="T49" fmla="*/ 147 h 433"/>
                <a:gd name="T50" fmla="*/ 96 w 281"/>
                <a:gd name="T51" fmla="*/ 110 h 433"/>
                <a:gd name="T52" fmla="*/ 135 w 281"/>
                <a:gd name="T53" fmla="*/ 70 h 433"/>
                <a:gd name="T54" fmla="*/ 177 w 281"/>
                <a:gd name="T55" fmla="*/ 35 h 433"/>
                <a:gd name="T56" fmla="*/ 223 w 281"/>
                <a:gd name="T5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1" h="433">
                  <a:moveTo>
                    <a:pt x="223" y="0"/>
                  </a:moveTo>
                  <a:lnTo>
                    <a:pt x="281" y="12"/>
                  </a:lnTo>
                  <a:lnTo>
                    <a:pt x="267" y="70"/>
                  </a:lnTo>
                  <a:lnTo>
                    <a:pt x="213" y="110"/>
                  </a:lnTo>
                  <a:lnTo>
                    <a:pt x="164" y="150"/>
                  </a:lnTo>
                  <a:lnTo>
                    <a:pt x="120" y="194"/>
                  </a:lnTo>
                  <a:lnTo>
                    <a:pt x="83" y="238"/>
                  </a:lnTo>
                  <a:lnTo>
                    <a:pt x="52" y="282"/>
                  </a:lnTo>
                  <a:lnTo>
                    <a:pt x="29" y="326"/>
                  </a:lnTo>
                  <a:lnTo>
                    <a:pt x="15" y="367"/>
                  </a:lnTo>
                  <a:lnTo>
                    <a:pt x="11" y="402"/>
                  </a:lnTo>
                  <a:lnTo>
                    <a:pt x="15" y="433"/>
                  </a:lnTo>
                  <a:lnTo>
                    <a:pt x="10" y="415"/>
                  </a:lnTo>
                  <a:lnTo>
                    <a:pt x="7" y="393"/>
                  </a:lnTo>
                  <a:lnTo>
                    <a:pt x="3" y="376"/>
                  </a:lnTo>
                  <a:lnTo>
                    <a:pt x="2" y="363"/>
                  </a:lnTo>
                  <a:lnTo>
                    <a:pt x="2" y="350"/>
                  </a:lnTo>
                  <a:lnTo>
                    <a:pt x="0" y="334"/>
                  </a:lnTo>
                  <a:lnTo>
                    <a:pt x="0" y="308"/>
                  </a:lnTo>
                  <a:lnTo>
                    <a:pt x="2" y="280"/>
                  </a:lnTo>
                  <a:lnTo>
                    <a:pt x="3" y="271"/>
                  </a:lnTo>
                  <a:lnTo>
                    <a:pt x="5" y="261"/>
                  </a:lnTo>
                  <a:lnTo>
                    <a:pt x="18" y="223"/>
                  </a:lnTo>
                  <a:lnTo>
                    <a:pt x="37" y="186"/>
                  </a:lnTo>
                  <a:lnTo>
                    <a:pt x="63" y="147"/>
                  </a:lnTo>
                  <a:lnTo>
                    <a:pt x="96" y="110"/>
                  </a:lnTo>
                  <a:lnTo>
                    <a:pt x="135" y="70"/>
                  </a:lnTo>
                  <a:lnTo>
                    <a:pt x="177" y="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88"/>
            <p:cNvSpPr/>
            <p:nvPr/>
          </p:nvSpPr>
          <p:spPr bwMode="auto">
            <a:xfrm>
              <a:off x="213924" y="2649789"/>
              <a:ext cx="851290" cy="898566"/>
            </a:xfrm>
            <a:custGeom>
              <a:avLst/>
              <a:gdLst>
                <a:gd name="T0" fmla="*/ 356 w 462"/>
                <a:gd name="T1" fmla="*/ 0 h 490"/>
                <a:gd name="T2" fmla="*/ 462 w 462"/>
                <a:gd name="T3" fmla="*/ 28 h 490"/>
                <a:gd name="T4" fmla="*/ 408 w 462"/>
                <a:gd name="T5" fmla="*/ 116 h 490"/>
                <a:gd name="T6" fmla="*/ 356 w 462"/>
                <a:gd name="T7" fmla="*/ 142 h 490"/>
                <a:gd name="T8" fmla="*/ 307 w 462"/>
                <a:gd name="T9" fmla="*/ 171 h 490"/>
                <a:gd name="T10" fmla="*/ 262 w 462"/>
                <a:gd name="T11" fmla="*/ 203 h 490"/>
                <a:gd name="T12" fmla="*/ 221 w 462"/>
                <a:gd name="T13" fmla="*/ 239 h 490"/>
                <a:gd name="T14" fmla="*/ 185 w 462"/>
                <a:gd name="T15" fmla="*/ 277 h 490"/>
                <a:gd name="T16" fmla="*/ 156 w 462"/>
                <a:gd name="T17" fmla="*/ 314 h 490"/>
                <a:gd name="T18" fmla="*/ 135 w 462"/>
                <a:gd name="T19" fmla="*/ 351 h 490"/>
                <a:gd name="T20" fmla="*/ 122 w 462"/>
                <a:gd name="T21" fmla="*/ 387 h 490"/>
                <a:gd name="T22" fmla="*/ 119 w 462"/>
                <a:gd name="T23" fmla="*/ 417 h 490"/>
                <a:gd name="T24" fmla="*/ 124 w 462"/>
                <a:gd name="T25" fmla="*/ 439 h 490"/>
                <a:gd name="T26" fmla="*/ 133 w 462"/>
                <a:gd name="T27" fmla="*/ 459 h 490"/>
                <a:gd name="T28" fmla="*/ 151 w 462"/>
                <a:gd name="T29" fmla="*/ 475 h 490"/>
                <a:gd name="T30" fmla="*/ 174 w 462"/>
                <a:gd name="T31" fmla="*/ 485 h 490"/>
                <a:gd name="T32" fmla="*/ 202 w 462"/>
                <a:gd name="T33" fmla="*/ 490 h 490"/>
                <a:gd name="T34" fmla="*/ 190 w 462"/>
                <a:gd name="T35" fmla="*/ 490 h 490"/>
                <a:gd name="T36" fmla="*/ 179 w 462"/>
                <a:gd name="T37" fmla="*/ 488 h 490"/>
                <a:gd name="T38" fmla="*/ 158 w 462"/>
                <a:gd name="T39" fmla="*/ 485 h 490"/>
                <a:gd name="T40" fmla="*/ 141 w 462"/>
                <a:gd name="T41" fmla="*/ 482 h 490"/>
                <a:gd name="T42" fmla="*/ 125 w 462"/>
                <a:gd name="T43" fmla="*/ 478 h 490"/>
                <a:gd name="T44" fmla="*/ 109 w 462"/>
                <a:gd name="T45" fmla="*/ 473 h 490"/>
                <a:gd name="T46" fmla="*/ 88 w 462"/>
                <a:gd name="T47" fmla="*/ 469 h 490"/>
                <a:gd name="T48" fmla="*/ 73 w 462"/>
                <a:gd name="T49" fmla="*/ 462 h 490"/>
                <a:gd name="T50" fmla="*/ 57 w 462"/>
                <a:gd name="T51" fmla="*/ 456 h 490"/>
                <a:gd name="T52" fmla="*/ 33 w 462"/>
                <a:gd name="T53" fmla="*/ 443 h 490"/>
                <a:gd name="T54" fmla="*/ 15 w 462"/>
                <a:gd name="T55" fmla="*/ 423 h 490"/>
                <a:gd name="T56" fmla="*/ 3 w 462"/>
                <a:gd name="T57" fmla="*/ 400 h 490"/>
                <a:gd name="T58" fmla="*/ 0 w 462"/>
                <a:gd name="T59" fmla="*/ 371 h 490"/>
                <a:gd name="T60" fmla="*/ 3 w 462"/>
                <a:gd name="T61" fmla="*/ 338 h 490"/>
                <a:gd name="T62" fmla="*/ 18 w 462"/>
                <a:gd name="T63" fmla="*/ 298 h 490"/>
                <a:gd name="T64" fmla="*/ 39 w 462"/>
                <a:gd name="T65" fmla="*/ 257 h 490"/>
                <a:gd name="T66" fmla="*/ 68 w 462"/>
                <a:gd name="T67" fmla="*/ 216 h 490"/>
                <a:gd name="T68" fmla="*/ 106 w 462"/>
                <a:gd name="T69" fmla="*/ 174 h 490"/>
                <a:gd name="T70" fmla="*/ 148 w 462"/>
                <a:gd name="T71" fmla="*/ 135 h 490"/>
                <a:gd name="T72" fmla="*/ 193 w 462"/>
                <a:gd name="T73" fmla="*/ 96 h 490"/>
                <a:gd name="T74" fmla="*/ 245 w 462"/>
                <a:gd name="T75" fmla="*/ 60 h 490"/>
                <a:gd name="T76" fmla="*/ 299 w 462"/>
                <a:gd name="T77" fmla="*/ 28 h 490"/>
                <a:gd name="T78" fmla="*/ 356 w 462"/>
                <a:gd name="T7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2" h="490">
                  <a:moveTo>
                    <a:pt x="356" y="0"/>
                  </a:moveTo>
                  <a:lnTo>
                    <a:pt x="462" y="28"/>
                  </a:lnTo>
                  <a:lnTo>
                    <a:pt x="408" y="116"/>
                  </a:lnTo>
                  <a:lnTo>
                    <a:pt x="356" y="142"/>
                  </a:lnTo>
                  <a:lnTo>
                    <a:pt x="307" y="171"/>
                  </a:lnTo>
                  <a:lnTo>
                    <a:pt x="262" y="203"/>
                  </a:lnTo>
                  <a:lnTo>
                    <a:pt x="221" y="239"/>
                  </a:lnTo>
                  <a:lnTo>
                    <a:pt x="185" y="277"/>
                  </a:lnTo>
                  <a:lnTo>
                    <a:pt x="156" y="314"/>
                  </a:lnTo>
                  <a:lnTo>
                    <a:pt x="135" y="351"/>
                  </a:lnTo>
                  <a:lnTo>
                    <a:pt x="122" y="387"/>
                  </a:lnTo>
                  <a:lnTo>
                    <a:pt x="119" y="417"/>
                  </a:lnTo>
                  <a:lnTo>
                    <a:pt x="124" y="439"/>
                  </a:lnTo>
                  <a:lnTo>
                    <a:pt x="133" y="459"/>
                  </a:lnTo>
                  <a:lnTo>
                    <a:pt x="151" y="475"/>
                  </a:lnTo>
                  <a:lnTo>
                    <a:pt x="174" y="485"/>
                  </a:lnTo>
                  <a:lnTo>
                    <a:pt x="202" y="490"/>
                  </a:lnTo>
                  <a:lnTo>
                    <a:pt x="190" y="490"/>
                  </a:lnTo>
                  <a:lnTo>
                    <a:pt x="179" y="488"/>
                  </a:lnTo>
                  <a:lnTo>
                    <a:pt x="158" y="485"/>
                  </a:lnTo>
                  <a:lnTo>
                    <a:pt x="141" y="482"/>
                  </a:lnTo>
                  <a:lnTo>
                    <a:pt x="125" y="478"/>
                  </a:lnTo>
                  <a:lnTo>
                    <a:pt x="109" y="473"/>
                  </a:lnTo>
                  <a:lnTo>
                    <a:pt x="88" y="469"/>
                  </a:lnTo>
                  <a:lnTo>
                    <a:pt x="73" y="462"/>
                  </a:lnTo>
                  <a:lnTo>
                    <a:pt x="57" y="456"/>
                  </a:lnTo>
                  <a:lnTo>
                    <a:pt x="33" y="443"/>
                  </a:lnTo>
                  <a:lnTo>
                    <a:pt x="15" y="423"/>
                  </a:lnTo>
                  <a:lnTo>
                    <a:pt x="3" y="400"/>
                  </a:lnTo>
                  <a:lnTo>
                    <a:pt x="0" y="371"/>
                  </a:lnTo>
                  <a:lnTo>
                    <a:pt x="3" y="338"/>
                  </a:lnTo>
                  <a:lnTo>
                    <a:pt x="18" y="298"/>
                  </a:lnTo>
                  <a:lnTo>
                    <a:pt x="39" y="257"/>
                  </a:lnTo>
                  <a:lnTo>
                    <a:pt x="68" y="216"/>
                  </a:lnTo>
                  <a:lnTo>
                    <a:pt x="106" y="174"/>
                  </a:lnTo>
                  <a:lnTo>
                    <a:pt x="148" y="135"/>
                  </a:lnTo>
                  <a:lnTo>
                    <a:pt x="193" y="96"/>
                  </a:lnTo>
                  <a:lnTo>
                    <a:pt x="245" y="60"/>
                  </a:lnTo>
                  <a:lnTo>
                    <a:pt x="299" y="28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89"/>
            <p:cNvSpPr/>
            <p:nvPr/>
          </p:nvSpPr>
          <p:spPr bwMode="auto">
            <a:xfrm>
              <a:off x="639569" y="3075426"/>
              <a:ext cx="465059" cy="457165"/>
            </a:xfrm>
            <a:custGeom>
              <a:avLst/>
              <a:gdLst>
                <a:gd name="T0" fmla="*/ 172 w 252"/>
                <a:gd name="T1" fmla="*/ 0 h 251"/>
                <a:gd name="T2" fmla="*/ 252 w 252"/>
                <a:gd name="T3" fmla="*/ 16 h 251"/>
                <a:gd name="T4" fmla="*/ 218 w 252"/>
                <a:gd name="T5" fmla="*/ 88 h 251"/>
                <a:gd name="T6" fmla="*/ 193 w 252"/>
                <a:gd name="T7" fmla="*/ 101 h 251"/>
                <a:gd name="T8" fmla="*/ 170 w 252"/>
                <a:gd name="T9" fmla="*/ 117 h 251"/>
                <a:gd name="T10" fmla="*/ 153 w 252"/>
                <a:gd name="T11" fmla="*/ 133 h 251"/>
                <a:gd name="T12" fmla="*/ 140 w 252"/>
                <a:gd name="T13" fmla="*/ 153 h 251"/>
                <a:gd name="T14" fmla="*/ 131 w 252"/>
                <a:gd name="T15" fmla="*/ 171 h 251"/>
                <a:gd name="T16" fmla="*/ 131 w 252"/>
                <a:gd name="T17" fmla="*/ 171 h 251"/>
                <a:gd name="T18" fmla="*/ 131 w 252"/>
                <a:gd name="T19" fmla="*/ 171 h 251"/>
                <a:gd name="T20" fmla="*/ 130 w 252"/>
                <a:gd name="T21" fmla="*/ 177 h 251"/>
                <a:gd name="T22" fmla="*/ 130 w 252"/>
                <a:gd name="T23" fmla="*/ 184 h 251"/>
                <a:gd name="T24" fmla="*/ 131 w 252"/>
                <a:gd name="T25" fmla="*/ 189 h 251"/>
                <a:gd name="T26" fmla="*/ 133 w 252"/>
                <a:gd name="T27" fmla="*/ 192 h 251"/>
                <a:gd name="T28" fmla="*/ 143 w 252"/>
                <a:gd name="T29" fmla="*/ 203 h 251"/>
                <a:gd name="T30" fmla="*/ 159 w 252"/>
                <a:gd name="T31" fmla="*/ 210 h 251"/>
                <a:gd name="T32" fmla="*/ 177 w 252"/>
                <a:gd name="T33" fmla="*/ 215 h 251"/>
                <a:gd name="T34" fmla="*/ 201 w 252"/>
                <a:gd name="T35" fmla="*/ 215 h 251"/>
                <a:gd name="T36" fmla="*/ 198 w 252"/>
                <a:gd name="T37" fmla="*/ 216 h 251"/>
                <a:gd name="T38" fmla="*/ 185 w 252"/>
                <a:gd name="T39" fmla="*/ 221 h 251"/>
                <a:gd name="T40" fmla="*/ 177 w 252"/>
                <a:gd name="T41" fmla="*/ 226 h 251"/>
                <a:gd name="T42" fmla="*/ 170 w 252"/>
                <a:gd name="T43" fmla="*/ 228 h 251"/>
                <a:gd name="T44" fmla="*/ 164 w 252"/>
                <a:gd name="T45" fmla="*/ 231 h 251"/>
                <a:gd name="T46" fmla="*/ 162 w 252"/>
                <a:gd name="T47" fmla="*/ 231 h 251"/>
                <a:gd name="T48" fmla="*/ 125 w 252"/>
                <a:gd name="T49" fmla="*/ 242 h 251"/>
                <a:gd name="T50" fmla="*/ 91 w 252"/>
                <a:gd name="T51" fmla="*/ 249 h 251"/>
                <a:gd name="T52" fmla="*/ 62 w 252"/>
                <a:gd name="T53" fmla="*/ 251 h 251"/>
                <a:gd name="T54" fmla="*/ 37 w 252"/>
                <a:gd name="T55" fmla="*/ 246 h 251"/>
                <a:gd name="T56" fmla="*/ 18 w 252"/>
                <a:gd name="T57" fmla="*/ 236 h 251"/>
                <a:gd name="T58" fmla="*/ 5 w 252"/>
                <a:gd name="T59" fmla="*/ 221 h 251"/>
                <a:gd name="T60" fmla="*/ 0 w 252"/>
                <a:gd name="T61" fmla="*/ 200 h 251"/>
                <a:gd name="T62" fmla="*/ 1 w 252"/>
                <a:gd name="T63" fmla="*/ 177 h 251"/>
                <a:gd name="T64" fmla="*/ 13 w 252"/>
                <a:gd name="T65" fmla="*/ 146 h 251"/>
                <a:gd name="T66" fmla="*/ 34 w 252"/>
                <a:gd name="T67" fmla="*/ 116 h 251"/>
                <a:gd name="T68" fmla="*/ 60 w 252"/>
                <a:gd name="T69" fmla="*/ 83 h 251"/>
                <a:gd name="T70" fmla="*/ 94 w 252"/>
                <a:gd name="T71" fmla="*/ 52 h 251"/>
                <a:gd name="T72" fmla="*/ 131 w 252"/>
                <a:gd name="T73" fmla="*/ 24 h 251"/>
                <a:gd name="T74" fmla="*/ 172 w 252"/>
                <a:gd name="T7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251">
                  <a:moveTo>
                    <a:pt x="172" y="0"/>
                  </a:moveTo>
                  <a:lnTo>
                    <a:pt x="252" y="16"/>
                  </a:lnTo>
                  <a:lnTo>
                    <a:pt x="218" y="88"/>
                  </a:lnTo>
                  <a:lnTo>
                    <a:pt x="193" y="101"/>
                  </a:lnTo>
                  <a:lnTo>
                    <a:pt x="170" y="117"/>
                  </a:lnTo>
                  <a:lnTo>
                    <a:pt x="153" y="133"/>
                  </a:lnTo>
                  <a:lnTo>
                    <a:pt x="140" y="153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0" y="177"/>
                  </a:lnTo>
                  <a:lnTo>
                    <a:pt x="130" y="184"/>
                  </a:lnTo>
                  <a:lnTo>
                    <a:pt x="131" y="189"/>
                  </a:lnTo>
                  <a:lnTo>
                    <a:pt x="133" y="192"/>
                  </a:lnTo>
                  <a:lnTo>
                    <a:pt x="143" y="203"/>
                  </a:lnTo>
                  <a:lnTo>
                    <a:pt x="159" y="210"/>
                  </a:lnTo>
                  <a:lnTo>
                    <a:pt x="177" y="215"/>
                  </a:lnTo>
                  <a:lnTo>
                    <a:pt x="201" y="215"/>
                  </a:lnTo>
                  <a:lnTo>
                    <a:pt x="198" y="216"/>
                  </a:lnTo>
                  <a:lnTo>
                    <a:pt x="185" y="221"/>
                  </a:lnTo>
                  <a:lnTo>
                    <a:pt x="177" y="226"/>
                  </a:lnTo>
                  <a:lnTo>
                    <a:pt x="170" y="228"/>
                  </a:lnTo>
                  <a:lnTo>
                    <a:pt x="164" y="231"/>
                  </a:lnTo>
                  <a:lnTo>
                    <a:pt x="162" y="231"/>
                  </a:lnTo>
                  <a:lnTo>
                    <a:pt x="125" y="242"/>
                  </a:lnTo>
                  <a:lnTo>
                    <a:pt x="91" y="249"/>
                  </a:lnTo>
                  <a:lnTo>
                    <a:pt x="62" y="251"/>
                  </a:lnTo>
                  <a:lnTo>
                    <a:pt x="37" y="246"/>
                  </a:lnTo>
                  <a:lnTo>
                    <a:pt x="18" y="236"/>
                  </a:lnTo>
                  <a:lnTo>
                    <a:pt x="5" y="221"/>
                  </a:lnTo>
                  <a:lnTo>
                    <a:pt x="0" y="200"/>
                  </a:lnTo>
                  <a:lnTo>
                    <a:pt x="1" y="177"/>
                  </a:lnTo>
                  <a:lnTo>
                    <a:pt x="13" y="146"/>
                  </a:lnTo>
                  <a:lnTo>
                    <a:pt x="34" y="116"/>
                  </a:lnTo>
                  <a:lnTo>
                    <a:pt x="60" y="83"/>
                  </a:lnTo>
                  <a:lnTo>
                    <a:pt x="94" y="52"/>
                  </a:lnTo>
                  <a:lnTo>
                    <a:pt x="131" y="2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1396400" y="-59455"/>
            <a:ext cx="3049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7200" b="1" dirty="0" smtClean="0">
                <a:solidFill>
                  <a:srgbClr val="E0E02B"/>
                </a:solidFill>
                <a:latin typeface="Arial Narrow" panose="020B0606020202030204" pitchFamily="34" charset="0"/>
                <a:ea typeface="Tahoma" panose="020B0604030504040204" charset="0"/>
                <a:cs typeface="Arial" panose="020B0604020202020204" pitchFamily="34" charset="0"/>
              </a:rPr>
              <a:t>DevOps</a:t>
            </a:r>
            <a:endParaRPr lang="es-CO" sz="7200" b="1" dirty="0">
              <a:solidFill>
                <a:srgbClr val="E0E02B"/>
              </a:solidFill>
              <a:latin typeface="Arial Narrow" panose="020B0606020202030204" pitchFamily="34" charset="0"/>
              <a:ea typeface="Tahoma" panose="020B0604030504040204" charset="0"/>
              <a:cs typeface="Arial" panose="020B0604020202020204" pitchFamily="34" charset="0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3014847" y="2609850"/>
            <a:ext cx="1930400" cy="19050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Acompañamiento en cambio cultural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480515" y="2590800"/>
            <a:ext cx="1930400" cy="190500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 de Estrategia DevOps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5368297" y="2575061"/>
            <a:ext cx="1930400" cy="190500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Automatización en Entrega Continua de Aplicaciones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7791510" y="2575061"/>
            <a:ext cx="1887315" cy="1905000"/>
          </a:xfrm>
          <a:prstGeom prst="ellipse">
            <a:avLst/>
          </a:prstGeom>
          <a:noFill/>
          <a:ln w="57150">
            <a:solidFill>
              <a:srgbClr val="222F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 de Infraestructura de Entrega Continua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239215" y="2374900"/>
            <a:ext cx="2396149" cy="237490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redondeado 70"/>
          <p:cNvSpPr/>
          <p:nvPr/>
        </p:nvSpPr>
        <p:spPr>
          <a:xfrm>
            <a:off x="2723961" y="2374900"/>
            <a:ext cx="9363263" cy="237490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72" name="Google Shape;428;p39"/>
          <p:cNvGrpSpPr/>
          <p:nvPr/>
        </p:nvGrpSpPr>
        <p:grpSpPr>
          <a:xfrm>
            <a:off x="2438662" y="3359150"/>
            <a:ext cx="551056" cy="368300"/>
            <a:chOff x="271125" y="812725"/>
            <a:chExt cx="766525" cy="221725"/>
          </a:xfrm>
          <a:solidFill>
            <a:srgbClr val="00B0F0"/>
          </a:solidFill>
        </p:grpSpPr>
        <p:sp>
          <p:nvSpPr>
            <p:cNvPr id="73" name="Google Shape;429;p39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 w="38100"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4" name="Google Shape;430;p39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 w="38100"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980617" y="2167523"/>
            <a:ext cx="11079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ax" charset="0"/>
                <a:cs typeface="Arial" panose="020B0604020202020204" pitchFamily="34" charset="0"/>
              </a:rPr>
              <a:t>Estrategia</a:t>
            </a:r>
          </a:p>
        </p:txBody>
      </p:sp>
      <p:grpSp>
        <p:nvGrpSpPr>
          <p:cNvPr id="61" name="Google Shape;428;p39"/>
          <p:cNvGrpSpPr/>
          <p:nvPr/>
        </p:nvGrpSpPr>
        <p:grpSpPr>
          <a:xfrm>
            <a:off x="4945247" y="3249468"/>
            <a:ext cx="423050" cy="368300"/>
            <a:chOff x="271125" y="812725"/>
            <a:chExt cx="766525" cy="221725"/>
          </a:xfrm>
          <a:solidFill>
            <a:srgbClr val="00B0F0"/>
          </a:solidFill>
        </p:grpSpPr>
        <p:sp>
          <p:nvSpPr>
            <p:cNvPr id="62" name="Google Shape;429;p39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 w="38100"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3" name="Google Shape;430;p39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92D050"/>
            </a:solidFill>
            <a:ln w="38100"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4" name="Google Shape;428;p39"/>
          <p:cNvGrpSpPr/>
          <p:nvPr/>
        </p:nvGrpSpPr>
        <p:grpSpPr>
          <a:xfrm>
            <a:off x="7189017" y="3268469"/>
            <a:ext cx="599623" cy="368300"/>
            <a:chOff x="271125" y="812725"/>
            <a:chExt cx="766525" cy="221725"/>
          </a:xfrm>
          <a:solidFill>
            <a:srgbClr val="00B0F0"/>
          </a:solidFill>
        </p:grpSpPr>
        <p:sp>
          <p:nvSpPr>
            <p:cNvPr id="65" name="Google Shape;429;p39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 w="38100"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6" name="Google Shape;430;p39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 w="38100"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67" name="CuadroTexto 66"/>
          <p:cNvSpPr txBox="1"/>
          <p:nvPr/>
        </p:nvSpPr>
        <p:spPr>
          <a:xfrm>
            <a:off x="6269692" y="2185184"/>
            <a:ext cx="10711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ax" charset="0"/>
                <a:cs typeface="Arial" panose="020B0604020202020204" pitchFamily="34" charset="0"/>
              </a:rPr>
              <a:t>Ejecución</a:t>
            </a:r>
          </a:p>
        </p:txBody>
      </p:sp>
      <p:sp>
        <p:nvSpPr>
          <p:cNvPr id="75" name="Elipse 74"/>
          <p:cNvSpPr/>
          <p:nvPr/>
        </p:nvSpPr>
        <p:spPr>
          <a:xfrm>
            <a:off x="10053367" y="2609850"/>
            <a:ext cx="1930400" cy="19050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Etapa de Mantenimiento</a:t>
            </a:r>
            <a:endParaRPr lang="es-CO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6" name="Google Shape;428;p39"/>
          <p:cNvGrpSpPr/>
          <p:nvPr/>
        </p:nvGrpSpPr>
        <p:grpSpPr>
          <a:xfrm>
            <a:off x="9656200" y="3304283"/>
            <a:ext cx="423050" cy="368300"/>
            <a:chOff x="271125" y="812725"/>
            <a:chExt cx="766525" cy="221725"/>
          </a:xfrm>
          <a:solidFill>
            <a:srgbClr val="00B0F0"/>
          </a:solidFill>
        </p:grpSpPr>
        <p:sp>
          <p:nvSpPr>
            <p:cNvPr id="77" name="Google Shape;429;p39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 w="38100"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8" name="Google Shape;430;p39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92D050"/>
            </a:solidFill>
            <a:ln w="38100">
              <a:solidFill>
                <a:srgbClr val="92D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18289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09" y="1090598"/>
            <a:ext cx="7937791" cy="5742318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0" y="1615"/>
            <a:ext cx="12192000" cy="1107685"/>
          </a:xfrm>
          <a:prstGeom prst="rect">
            <a:avLst/>
          </a:prstGeom>
          <a:solidFill>
            <a:srgbClr val="0159AC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CO" sz="1350">
              <a:solidFill>
                <a:prstClr val="white"/>
              </a:solidFill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32" y="6509699"/>
            <a:ext cx="1215312" cy="27952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-5340" y="1109300"/>
            <a:ext cx="5381827" cy="5732225"/>
          </a:xfrm>
          <a:prstGeom prst="rect">
            <a:avLst/>
          </a:prstGeom>
          <a:solidFill>
            <a:srgbClr val="2D32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2D323A"/>
                </a:solidFill>
              </a:rPr>
              <a:t>v</a:t>
            </a:r>
          </a:p>
        </p:txBody>
      </p:sp>
      <p:sp>
        <p:nvSpPr>
          <p:cNvPr id="13" name="AutoShape 76"/>
          <p:cNvSpPr>
            <a:spLocks/>
          </p:cNvSpPr>
          <p:nvPr/>
        </p:nvSpPr>
        <p:spPr bwMode="auto">
          <a:xfrm>
            <a:off x="1008980" y="-94173"/>
            <a:ext cx="5326306" cy="1200329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extLst/>
        </p:spPr>
        <p:txBody>
          <a:bodyPr wrap="square" rtlCol="0">
            <a:spAutoFit/>
          </a:bodyPr>
          <a:lstStyle/>
          <a:p>
            <a:pPr defTabSz="822960"/>
            <a:r>
              <a:rPr lang="es-PE" altLang="pt-BR" sz="7200" b="1" dirty="0" smtClean="0">
                <a:solidFill>
                  <a:srgbClr val="E0E02B"/>
                </a:solidFill>
                <a:latin typeface="Arial Narrow" panose="020B0606020202030204" pitchFamily="34" charset="0"/>
                <a:ea typeface="Tahoma" panose="020B0604030504040204" charset="0"/>
                <a:cs typeface="Arial" panose="020B0604020202020204" pitchFamily="34" charset="0"/>
                <a:sym typeface="Tahoma" charset="0"/>
              </a:rPr>
              <a:t>DevOps</a:t>
            </a:r>
            <a:endParaRPr lang="es-PE" altLang="pt-BR" sz="7200" b="1" dirty="0">
              <a:solidFill>
                <a:srgbClr val="E0E02B"/>
              </a:solidFill>
              <a:latin typeface="Arial Narrow" panose="020B0606020202030204" pitchFamily="34" charset="0"/>
              <a:ea typeface="Tahoma" panose="020B0604030504040204" charset="0"/>
              <a:cs typeface="Arial" panose="020B0604020202020204" pitchFamily="34" charset="0"/>
              <a:sym typeface="Tahoma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60550" y="1906179"/>
            <a:ext cx="48313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>
                <a:solidFill>
                  <a:schemeClr val="bg1"/>
                </a:solidFill>
              </a:rPr>
              <a:t>Nuestro Modelo de Servicio está diseñado para generar valor desde etapas tempranas del proyecto. Con base en los objetivos y visión de la compañía, construimos en conjunto un plan de trabajo evolutivo orientado a llevar a la organización al siguiente nivel de madurez DevOps. El equipo de trabajo asignado al proyecto se dedica 100% a realizar las iteraciones planeadas y a evaluar los posibles cambios que se deban realizar a la planeación inicial con el objetivo de maximizar el retorno de la inversión en el proyecto. </a:t>
            </a:r>
          </a:p>
        </p:txBody>
      </p:sp>
      <p:grpSp>
        <p:nvGrpSpPr>
          <p:cNvPr id="15" name="Grupo 4"/>
          <p:cNvGrpSpPr>
            <a:grpSpLocks noChangeAspect="1"/>
          </p:cNvGrpSpPr>
          <p:nvPr/>
        </p:nvGrpSpPr>
        <p:grpSpPr bwMode="auto">
          <a:xfrm>
            <a:off x="6829612" y="160071"/>
            <a:ext cx="3495224" cy="746986"/>
            <a:chOff x="-195956" y="1443821"/>
            <a:chExt cx="9884422" cy="2112419"/>
          </a:xfrm>
        </p:grpSpPr>
        <p:sp>
          <p:nvSpPr>
            <p:cNvPr id="16" name="Freeform 156"/>
            <p:cNvSpPr/>
            <p:nvPr/>
          </p:nvSpPr>
          <p:spPr bwMode="auto">
            <a:xfrm>
              <a:off x="1333213" y="1900986"/>
              <a:ext cx="764587" cy="1056210"/>
            </a:xfrm>
            <a:custGeom>
              <a:avLst/>
              <a:gdLst>
                <a:gd name="T0" fmla="*/ 281 w 413"/>
                <a:gd name="T1" fmla="*/ 3 h 573"/>
                <a:gd name="T2" fmla="*/ 359 w 413"/>
                <a:gd name="T3" fmla="*/ 19 h 573"/>
                <a:gd name="T4" fmla="*/ 359 w 413"/>
                <a:gd name="T5" fmla="*/ 150 h 573"/>
                <a:gd name="T6" fmla="*/ 309 w 413"/>
                <a:gd name="T7" fmla="*/ 128 h 573"/>
                <a:gd name="T8" fmla="*/ 240 w 413"/>
                <a:gd name="T9" fmla="*/ 119 h 573"/>
                <a:gd name="T10" fmla="*/ 193 w 413"/>
                <a:gd name="T11" fmla="*/ 130 h 573"/>
                <a:gd name="T12" fmla="*/ 177 w 413"/>
                <a:gd name="T13" fmla="*/ 163 h 573"/>
                <a:gd name="T14" fmla="*/ 185 w 413"/>
                <a:gd name="T15" fmla="*/ 185 h 573"/>
                <a:gd name="T16" fmla="*/ 213 w 413"/>
                <a:gd name="T17" fmla="*/ 205 h 573"/>
                <a:gd name="T18" fmla="*/ 265 w 413"/>
                <a:gd name="T19" fmla="*/ 226 h 573"/>
                <a:gd name="T20" fmla="*/ 339 w 413"/>
                <a:gd name="T21" fmla="*/ 260 h 573"/>
                <a:gd name="T22" fmla="*/ 387 w 413"/>
                <a:gd name="T23" fmla="*/ 306 h 573"/>
                <a:gd name="T24" fmla="*/ 409 w 413"/>
                <a:gd name="T25" fmla="*/ 363 h 573"/>
                <a:gd name="T26" fmla="*/ 409 w 413"/>
                <a:gd name="T27" fmla="*/ 428 h 573"/>
                <a:gd name="T28" fmla="*/ 385 w 413"/>
                <a:gd name="T29" fmla="*/ 486 h 573"/>
                <a:gd name="T30" fmla="*/ 339 w 413"/>
                <a:gd name="T31" fmla="*/ 532 h 573"/>
                <a:gd name="T32" fmla="*/ 270 w 413"/>
                <a:gd name="T33" fmla="*/ 561 h 573"/>
                <a:gd name="T34" fmla="*/ 177 w 413"/>
                <a:gd name="T35" fmla="*/ 573 h 573"/>
                <a:gd name="T36" fmla="*/ 76 w 413"/>
                <a:gd name="T37" fmla="*/ 561 h 573"/>
                <a:gd name="T38" fmla="*/ 0 w 413"/>
                <a:gd name="T39" fmla="*/ 534 h 573"/>
                <a:gd name="T40" fmla="*/ 52 w 413"/>
                <a:gd name="T41" fmla="*/ 425 h 573"/>
                <a:gd name="T42" fmla="*/ 112 w 413"/>
                <a:gd name="T43" fmla="*/ 444 h 573"/>
                <a:gd name="T44" fmla="*/ 177 w 413"/>
                <a:gd name="T45" fmla="*/ 452 h 573"/>
                <a:gd name="T46" fmla="*/ 224 w 413"/>
                <a:gd name="T47" fmla="*/ 446 h 573"/>
                <a:gd name="T48" fmla="*/ 247 w 413"/>
                <a:gd name="T49" fmla="*/ 423 h 573"/>
                <a:gd name="T50" fmla="*/ 247 w 413"/>
                <a:gd name="T51" fmla="*/ 392 h 573"/>
                <a:gd name="T52" fmla="*/ 224 w 413"/>
                <a:gd name="T53" fmla="*/ 368 h 573"/>
                <a:gd name="T54" fmla="*/ 170 w 413"/>
                <a:gd name="T55" fmla="*/ 345 h 573"/>
                <a:gd name="T56" fmla="*/ 89 w 413"/>
                <a:gd name="T57" fmla="*/ 306 h 573"/>
                <a:gd name="T58" fmla="*/ 39 w 413"/>
                <a:gd name="T59" fmla="*/ 260 h 573"/>
                <a:gd name="T60" fmla="*/ 16 w 413"/>
                <a:gd name="T61" fmla="*/ 206 h 573"/>
                <a:gd name="T62" fmla="*/ 18 w 413"/>
                <a:gd name="T63" fmla="*/ 143 h 573"/>
                <a:gd name="T64" fmla="*/ 49 w 413"/>
                <a:gd name="T65" fmla="*/ 78 h 573"/>
                <a:gd name="T66" fmla="*/ 105 w 413"/>
                <a:gd name="T67" fmla="*/ 29 h 573"/>
                <a:gd name="T68" fmla="*/ 187 w 413"/>
                <a:gd name="T69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3" h="573">
                  <a:moveTo>
                    <a:pt x="235" y="0"/>
                  </a:moveTo>
                  <a:lnTo>
                    <a:pt x="281" y="3"/>
                  </a:lnTo>
                  <a:lnTo>
                    <a:pt x="323" y="10"/>
                  </a:lnTo>
                  <a:lnTo>
                    <a:pt x="359" y="19"/>
                  </a:lnTo>
                  <a:lnTo>
                    <a:pt x="388" y="32"/>
                  </a:lnTo>
                  <a:lnTo>
                    <a:pt x="359" y="150"/>
                  </a:lnTo>
                  <a:lnTo>
                    <a:pt x="338" y="140"/>
                  </a:lnTo>
                  <a:lnTo>
                    <a:pt x="309" y="128"/>
                  </a:lnTo>
                  <a:lnTo>
                    <a:pt x="276" y="122"/>
                  </a:lnTo>
                  <a:lnTo>
                    <a:pt x="240" y="119"/>
                  </a:lnTo>
                  <a:lnTo>
                    <a:pt x="214" y="122"/>
                  </a:lnTo>
                  <a:lnTo>
                    <a:pt x="193" y="130"/>
                  </a:lnTo>
                  <a:lnTo>
                    <a:pt x="180" y="143"/>
                  </a:lnTo>
                  <a:lnTo>
                    <a:pt x="177" y="163"/>
                  </a:lnTo>
                  <a:lnTo>
                    <a:pt x="179" y="174"/>
                  </a:lnTo>
                  <a:lnTo>
                    <a:pt x="185" y="185"/>
                  </a:lnTo>
                  <a:lnTo>
                    <a:pt x="195" y="195"/>
                  </a:lnTo>
                  <a:lnTo>
                    <a:pt x="213" y="205"/>
                  </a:lnTo>
                  <a:lnTo>
                    <a:pt x="235" y="215"/>
                  </a:lnTo>
                  <a:lnTo>
                    <a:pt x="265" y="226"/>
                  </a:lnTo>
                  <a:lnTo>
                    <a:pt x="305" y="242"/>
                  </a:lnTo>
                  <a:lnTo>
                    <a:pt x="339" y="260"/>
                  </a:lnTo>
                  <a:lnTo>
                    <a:pt x="365" y="281"/>
                  </a:lnTo>
                  <a:lnTo>
                    <a:pt x="387" y="306"/>
                  </a:lnTo>
                  <a:lnTo>
                    <a:pt x="401" y="332"/>
                  </a:lnTo>
                  <a:lnTo>
                    <a:pt x="409" y="363"/>
                  </a:lnTo>
                  <a:lnTo>
                    <a:pt x="413" y="395"/>
                  </a:lnTo>
                  <a:lnTo>
                    <a:pt x="409" y="428"/>
                  </a:lnTo>
                  <a:lnTo>
                    <a:pt x="400" y="459"/>
                  </a:lnTo>
                  <a:lnTo>
                    <a:pt x="385" y="486"/>
                  </a:lnTo>
                  <a:lnTo>
                    <a:pt x="365" y="511"/>
                  </a:lnTo>
                  <a:lnTo>
                    <a:pt x="339" y="532"/>
                  </a:lnTo>
                  <a:lnTo>
                    <a:pt x="307" y="550"/>
                  </a:lnTo>
                  <a:lnTo>
                    <a:pt x="270" y="561"/>
                  </a:lnTo>
                  <a:lnTo>
                    <a:pt x="226" y="569"/>
                  </a:lnTo>
                  <a:lnTo>
                    <a:pt x="177" y="573"/>
                  </a:lnTo>
                  <a:lnTo>
                    <a:pt x="125" y="569"/>
                  </a:lnTo>
                  <a:lnTo>
                    <a:pt x="76" y="561"/>
                  </a:lnTo>
                  <a:lnTo>
                    <a:pt x="36" y="548"/>
                  </a:lnTo>
                  <a:lnTo>
                    <a:pt x="0" y="534"/>
                  </a:lnTo>
                  <a:lnTo>
                    <a:pt x="31" y="413"/>
                  </a:lnTo>
                  <a:lnTo>
                    <a:pt x="52" y="425"/>
                  </a:lnTo>
                  <a:lnTo>
                    <a:pt x="81" y="434"/>
                  </a:lnTo>
                  <a:lnTo>
                    <a:pt x="112" y="444"/>
                  </a:lnTo>
                  <a:lnTo>
                    <a:pt x="144" y="451"/>
                  </a:lnTo>
                  <a:lnTo>
                    <a:pt x="177" y="452"/>
                  </a:lnTo>
                  <a:lnTo>
                    <a:pt x="203" y="451"/>
                  </a:lnTo>
                  <a:lnTo>
                    <a:pt x="224" y="446"/>
                  </a:lnTo>
                  <a:lnTo>
                    <a:pt x="239" y="436"/>
                  </a:lnTo>
                  <a:lnTo>
                    <a:pt x="247" y="423"/>
                  </a:lnTo>
                  <a:lnTo>
                    <a:pt x="248" y="408"/>
                  </a:lnTo>
                  <a:lnTo>
                    <a:pt x="247" y="392"/>
                  </a:lnTo>
                  <a:lnTo>
                    <a:pt x="239" y="379"/>
                  </a:lnTo>
                  <a:lnTo>
                    <a:pt x="224" y="368"/>
                  </a:lnTo>
                  <a:lnTo>
                    <a:pt x="201" y="356"/>
                  </a:lnTo>
                  <a:lnTo>
                    <a:pt x="170" y="345"/>
                  </a:lnTo>
                  <a:lnTo>
                    <a:pt x="125" y="327"/>
                  </a:lnTo>
                  <a:lnTo>
                    <a:pt x="89" y="306"/>
                  </a:lnTo>
                  <a:lnTo>
                    <a:pt x="60" y="285"/>
                  </a:lnTo>
                  <a:lnTo>
                    <a:pt x="39" y="260"/>
                  </a:lnTo>
                  <a:lnTo>
                    <a:pt x="24" y="234"/>
                  </a:lnTo>
                  <a:lnTo>
                    <a:pt x="16" y="206"/>
                  </a:lnTo>
                  <a:lnTo>
                    <a:pt x="13" y="180"/>
                  </a:lnTo>
                  <a:lnTo>
                    <a:pt x="18" y="143"/>
                  </a:lnTo>
                  <a:lnTo>
                    <a:pt x="29" y="109"/>
                  </a:lnTo>
                  <a:lnTo>
                    <a:pt x="49" y="78"/>
                  </a:lnTo>
                  <a:lnTo>
                    <a:pt x="73" y="52"/>
                  </a:lnTo>
                  <a:lnTo>
                    <a:pt x="105" y="29"/>
                  </a:lnTo>
                  <a:lnTo>
                    <a:pt x="144" y="13"/>
                  </a:lnTo>
                  <a:lnTo>
                    <a:pt x="187" y="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157"/>
            <p:cNvSpPr/>
            <p:nvPr/>
          </p:nvSpPr>
          <p:spPr bwMode="auto">
            <a:xfrm>
              <a:off x="2255446" y="1648757"/>
              <a:ext cx="669994" cy="1300554"/>
            </a:xfrm>
            <a:custGeom>
              <a:avLst/>
              <a:gdLst>
                <a:gd name="T0" fmla="*/ 239 w 361"/>
                <a:gd name="T1" fmla="*/ 0 h 706"/>
                <a:gd name="T2" fmla="*/ 239 w 361"/>
                <a:gd name="T3" fmla="*/ 148 h 706"/>
                <a:gd name="T4" fmla="*/ 361 w 361"/>
                <a:gd name="T5" fmla="*/ 148 h 706"/>
                <a:gd name="T6" fmla="*/ 361 w 361"/>
                <a:gd name="T7" fmla="*/ 273 h 706"/>
                <a:gd name="T8" fmla="*/ 239 w 361"/>
                <a:gd name="T9" fmla="*/ 273 h 706"/>
                <a:gd name="T10" fmla="*/ 239 w 361"/>
                <a:gd name="T11" fmla="*/ 472 h 706"/>
                <a:gd name="T12" fmla="*/ 240 w 361"/>
                <a:gd name="T13" fmla="*/ 501 h 706"/>
                <a:gd name="T14" fmla="*/ 245 w 361"/>
                <a:gd name="T15" fmla="*/ 525 h 706"/>
                <a:gd name="T16" fmla="*/ 253 w 361"/>
                <a:gd name="T17" fmla="*/ 545 h 706"/>
                <a:gd name="T18" fmla="*/ 266 w 361"/>
                <a:gd name="T19" fmla="*/ 558 h 706"/>
                <a:gd name="T20" fmla="*/ 284 w 361"/>
                <a:gd name="T21" fmla="*/ 564 h 706"/>
                <a:gd name="T22" fmla="*/ 307 w 361"/>
                <a:gd name="T23" fmla="*/ 568 h 706"/>
                <a:gd name="T24" fmla="*/ 326 w 361"/>
                <a:gd name="T25" fmla="*/ 568 h 706"/>
                <a:gd name="T26" fmla="*/ 341 w 361"/>
                <a:gd name="T27" fmla="*/ 566 h 706"/>
                <a:gd name="T28" fmla="*/ 357 w 361"/>
                <a:gd name="T29" fmla="*/ 563 h 706"/>
                <a:gd name="T30" fmla="*/ 357 w 361"/>
                <a:gd name="T31" fmla="*/ 691 h 706"/>
                <a:gd name="T32" fmla="*/ 338 w 361"/>
                <a:gd name="T33" fmla="*/ 698 h 706"/>
                <a:gd name="T34" fmla="*/ 312 w 361"/>
                <a:gd name="T35" fmla="*/ 701 h 706"/>
                <a:gd name="T36" fmla="*/ 283 w 361"/>
                <a:gd name="T37" fmla="*/ 704 h 706"/>
                <a:gd name="T38" fmla="*/ 248 w 361"/>
                <a:gd name="T39" fmla="*/ 706 h 706"/>
                <a:gd name="T40" fmla="*/ 209 w 361"/>
                <a:gd name="T41" fmla="*/ 703 h 706"/>
                <a:gd name="T42" fmla="*/ 174 w 361"/>
                <a:gd name="T43" fmla="*/ 693 h 706"/>
                <a:gd name="T44" fmla="*/ 144 w 361"/>
                <a:gd name="T45" fmla="*/ 678 h 706"/>
                <a:gd name="T46" fmla="*/ 120 w 361"/>
                <a:gd name="T47" fmla="*/ 659 h 706"/>
                <a:gd name="T48" fmla="*/ 102 w 361"/>
                <a:gd name="T49" fmla="*/ 638 h 706"/>
                <a:gd name="T50" fmla="*/ 89 w 361"/>
                <a:gd name="T51" fmla="*/ 610 h 706"/>
                <a:gd name="T52" fmla="*/ 81 w 361"/>
                <a:gd name="T53" fmla="*/ 577 h 706"/>
                <a:gd name="T54" fmla="*/ 75 w 361"/>
                <a:gd name="T55" fmla="*/ 540 h 706"/>
                <a:gd name="T56" fmla="*/ 73 w 361"/>
                <a:gd name="T57" fmla="*/ 498 h 706"/>
                <a:gd name="T58" fmla="*/ 73 w 361"/>
                <a:gd name="T59" fmla="*/ 273 h 706"/>
                <a:gd name="T60" fmla="*/ 0 w 361"/>
                <a:gd name="T61" fmla="*/ 273 h 706"/>
                <a:gd name="T62" fmla="*/ 0 w 361"/>
                <a:gd name="T63" fmla="*/ 148 h 706"/>
                <a:gd name="T64" fmla="*/ 73 w 361"/>
                <a:gd name="T65" fmla="*/ 148 h 706"/>
                <a:gd name="T66" fmla="*/ 73 w 361"/>
                <a:gd name="T67" fmla="*/ 47 h 706"/>
                <a:gd name="T68" fmla="*/ 239 w 361"/>
                <a:gd name="T6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706">
                  <a:moveTo>
                    <a:pt x="239" y="0"/>
                  </a:moveTo>
                  <a:lnTo>
                    <a:pt x="239" y="148"/>
                  </a:lnTo>
                  <a:lnTo>
                    <a:pt x="361" y="148"/>
                  </a:lnTo>
                  <a:lnTo>
                    <a:pt x="361" y="273"/>
                  </a:lnTo>
                  <a:lnTo>
                    <a:pt x="239" y="273"/>
                  </a:lnTo>
                  <a:lnTo>
                    <a:pt x="239" y="472"/>
                  </a:lnTo>
                  <a:lnTo>
                    <a:pt x="240" y="501"/>
                  </a:lnTo>
                  <a:lnTo>
                    <a:pt x="245" y="525"/>
                  </a:lnTo>
                  <a:lnTo>
                    <a:pt x="253" y="545"/>
                  </a:lnTo>
                  <a:lnTo>
                    <a:pt x="266" y="558"/>
                  </a:lnTo>
                  <a:lnTo>
                    <a:pt x="284" y="564"/>
                  </a:lnTo>
                  <a:lnTo>
                    <a:pt x="307" y="568"/>
                  </a:lnTo>
                  <a:lnTo>
                    <a:pt x="326" y="568"/>
                  </a:lnTo>
                  <a:lnTo>
                    <a:pt x="341" y="566"/>
                  </a:lnTo>
                  <a:lnTo>
                    <a:pt x="357" y="563"/>
                  </a:lnTo>
                  <a:lnTo>
                    <a:pt x="357" y="691"/>
                  </a:lnTo>
                  <a:lnTo>
                    <a:pt x="338" y="698"/>
                  </a:lnTo>
                  <a:lnTo>
                    <a:pt x="312" y="701"/>
                  </a:lnTo>
                  <a:lnTo>
                    <a:pt x="283" y="704"/>
                  </a:lnTo>
                  <a:lnTo>
                    <a:pt x="248" y="706"/>
                  </a:lnTo>
                  <a:lnTo>
                    <a:pt x="209" y="703"/>
                  </a:lnTo>
                  <a:lnTo>
                    <a:pt x="174" y="693"/>
                  </a:lnTo>
                  <a:lnTo>
                    <a:pt x="144" y="678"/>
                  </a:lnTo>
                  <a:lnTo>
                    <a:pt x="120" y="659"/>
                  </a:lnTo>
                  <a:lnTo>
                    <a:pt x="102" y="638"/>
                  </a:lnTo>
                  <a:lnTo>
                    <a:pt x="89" y="610"/>
                  </a:lnTo>
                  <a:lnTo>
                    <a:pt x="81" y="577"/>
                  </a:lnTo>
                  <a:lnTo>
                    <a:pt x="75" y="540"/>
                  </a:lnTo>
                  <a:lnTo>
                    <a:pt x="73" y="498"/>
                  </a:lnTo>
                  <a:lnTo>
                    <a:pt x="73" y="273"/>
                  </a:lnTo>
                  <a:lnTo>
                    <a:pt x="0" y="273"/>
                  </a:lnTo>
                  <a:lnTo>
                    <a:pt x="0" y="148"/>
                  </a:lnTo>
                  <a:lnTo>
                    <a:pt x="73" y="148"/>
                  </a:lnTo>
                  <a:lnTo>
                    <a:pt x="73" y="4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158"/>
            <p:cNvSpPr>
              <a:spLocks noEditPoints="1"/>
            </p:cNvSpPr>
            <p:nvPr/>
          </p:nvSpPr>
          <p:spPr bwMode="auto">
            <a:xfrm>
              <a:off x="3098851" y="1900986"/>
              <a:ext cx="961642" cy="1048325"/>
            </a:xfrm>
            <a:custGeom>
              <a:avLst/>
              <a:gdLst>
                <a:gd name="T0" fmla="*/ 240 w 520"/>
                <a:gd name="T1" fmla="*/ 116 h 570"/>
                <a:gd name="T2" fmla="*/ 203 w 520"/>
                <a:gd name="T3" fmla="*/ 136 h 570"/>
                <a:gd name="T4" fmla="*/ 177 w 520"/>
                <a:gd name="T5" fmla="*/ 168 h 570"/>
                <a:gd name="T6" fmla="*/ 164 w 520"/>
                <a:gd name="T7" fmla="*/ 205 h 570"/>
                <a:gd name="T8" fmla="*/ 362 w 520"/>
                <a:gd name="T9" fmla="*/ 223 h 570"/>
                <a:gd name="T10" fmla="*/ 357 w 520"/>
                <a:gd name="T11" fmla="*/ 189 h 570"/>
                <a:gd name="T12" fmla="*/ 343 w 520"/>
                <a:gd name="T13" fmla="*/ 153 h 570"/>
                <a:gd name="T14" fmla="*/ 313 w 520"/>
                <a:gd name="T15" fmla="*/ 124 h 570"/>
                <a:gd name="T16" fmla="*/ 266 w 520"/>
                <a:gd name="T17" fmla="*/ 113 h 570"/>
                <a:gd name="T18" fmla="*/ 322 w 520"/>
                <a:gd name="T19" fmla="*/ 4 h 570"/>
                <a:gd name="T20" fmla="*/ 396 w 520"/>
                <a:gd name="T21" fmla="*/ 28 h 570"/>
                <a:gd name="T22" fmla="*/ 453 w 520"/>
                <a:gd name="T23" fmla="*/ 72 h 570"/>
                <a:gd name="T24" fmla="*/ 491 w 520"/>
                <a:gd name="T25" fmla="*/ 131 h 570"/>
                <a:gd name="T26" fmla="*/ 512 w 520"/>
                <a:gd name="T27" fmla="*/ 199 h 570"/>
                <a:gd name="T28" fmla="*/ 520 w 520"/>
                <a:gd name="T29" fmla="*/ 272 h 570"/>
                <a:gd name="T30" fmla="*/ 517 w 520"/>
                <a:gd name="T31" fmla="*/ 323 h 570"/>
                <a:gd name="T32" fmla="*/ 162 w 520"/>
                <a:gd name="T33" fmla="*/ 341 h 570"/>
                <a:gd name="T34" fmla="*/ 180 w 520"/>
                <a:gd name="T35" fmla="*/ 391 h 570"/>
                <a:gd name="T36" fmla="*/ 224 w 520"/>
                <a:gd name="T37" fmla="*/ 425 h 570"/>
                <a:gd name="T38" fmla="*/ 283 w 520"/>
                <a:gd name="T39" fmla="*/ 441 h 570"/>
                <a:gd name="T40" fmla="*/ 370 w 520"/>
                <a:gd name="T41" fmla="*/ 441 h 570"/>
                <a:gd name="T42" fmla="*/ 466 w 520"/>
                <a:gd name="T43" fmla="*/ 420 h 570"/>
                <a:gd name="T44" fmla="*/ 445 w 520"/>
                <a:gd name="T45" fmla="*/ 550 h 570"/>
                <a:gd name="T46" fmla="*/ 346 w 520"/>
                <a:gd name="T47" fmla="*/ 568 h 570"/>
                <a:gd name="T48" fmla="*/ 239 w 520"/>
                <a:gd name="T49" fmla="*/ 567 h 570"/>
                <a:gd name="T50" fmla="*/ 146 w 520"/>
                <a:gd name="T51" fmla="*/ 542 h 570"/>
                <a:gd name="T52" fmla="*/ 76 w 520"/>
                <a:gd name="T53" fmla="*/ 495 h 570"/>
                <a:gd name="T54" fmla="*/ 27 w 520"/>
                <a:gd name="T55" fmla="*/ 427 h 570"/>
                <a:gd name="T56" fmla="*/ 3 w 520"/>
                <a:gd name="T57" fmla="*/ 341 h 570"/>
                <a:gd name="T58" fmla="*/ 1 w 520"/>
                <a:gd name="T59" fmla="*/ 254 h 570"/>
                <a:gd name="T60" fmla="*/ 19 w 520"/>
                <a:gd name="T61" fmla="*/ 178 h 570"/>
                <a:gd name="T62" fmla="*/ 55 w 520"/>
                <a:gd name="T63" fmla="*/ 109 h 570"/>
                <a:gd name="T64" fmla="*/ 109 w 520"/>
                <a:gd name="T65" fmla="*/ 53 h 570"/>
                <a:gd name="T66" fmla="*/ 182 w 520"/>
                <a:gd name="T67" fmla="*/ 13 h 570"/>
                <a:gd name="T68" fmla="*/ 276 w 520"/>
                <a:gd name="T6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570">
                  <a:moveTo>
                    <a:pt x="266" y="113"/>
                  </a:moveTo>
                  <a:lnTo>
                    <a:pt x="240" y="116"/>
                  </a:lnTo>
                  <a:lnTo>
                    <a:pt x="219" y="124"/>
                  </a:lnTo>
                  <a:lnTo>
                    <a:pt x="203" y="136"/>
                  </a:lnTo>
                  <a:lnTo>
                    <a:pt x="188" y="152"/>
                  </a:lnTo>
                  <a:lnTo>
                    <a:pt x="177" y="168"/>
                  </a:lnTo>
                  <a:lnTo>
                    <a:pt x="169" y="188"/>
                  </a:lnTo>
                  <a:lnTo>
                    <a:pt x="164" y="205"/>
                  </a:lnTo>
                  <a:lnTo>
                    <a:pt x="161" y="223"/>
                  </a:lnTo>
                  <a:lnTo>
                    <a:pt x="362" y="223"/>
                  </a:lnTo>
                  <a:lnTo>
                    <a:pt x="361" y="207"/>
                  </a:lnTo>
                  <a:lnTo>
                    <a:pt x="357" y="189"/>
                  </a:lnTo>
                  <a:lnTo>
                    <a:pt x="352" y="170"/>
                  </a:lnTo>
                  <a:lnTo>
                    <a:pt x="343" y="153"/>
                  </a:lnTo>
                  <a:lnTo>
                    <a:pt x="330" y="137"/>
                  </a:lnTo>
                  <a:lnTo>
                    <a:pt x="313" y="124"/>
                  </a:lnTo>
                  <a:lnTo>
                    <a:pt x="292" y="116"/>
                  </a:lnTo>
                  <a:lnTo>
                    <a:pt x="266" y="113"/>
                  </a:lnTo>
                  <a:close/>
                  <a:moveTo>
                    <a:pt x="276" y="0"/>
                  </a:moveTo>
                  <a:lnTo>
                    <a:pt x="322" y="4"/>
                  </a:lnTo>
                  <a:lnTo>
                    <a:pt x="361" y="12"/>
                  </a:lnTo>
                  <a:lnTo>
                    <a:pt x="396" y="28"/>
                  </a:lnTo>
                  <a:lnTo>
                    <a:pt x="427" y="48"/>
                  </a:lnTo>
                  <a:lnTo>
                    <a:pt x="453" y="72"/>
                  </a:lnTo>
                  <a:lnTo>
                    <a:pt x="474" y="100"/>
                  </a:lnTo>
                  <a:lnTo>
                    <a:pt x="491" y="131"/>
                  </a:lnTo>
                  <a:lnTo>
                    <a:pt x="504" y="165"/>
                  </a:lnTo>
                  <a:lnTo>
                    <a:pt x="512" y="199"/>
                  </a:lnTo>
                  <a:lnTo>
                    <a:pt x="518" y="236"/>
                  </a:lnTo>
                  <a:lnTo>
                    <a:pt x="520" y="272"/>
                  </a:lnTo>
                  <a:lnTo>
                    <a:pt x="518" y="300"/>
                  </a:lnTo>
                  <a:lnTo>
                    <a:pt x="517" y="323"/>
                  </a:lnTo>
                  <a:lnTo>
                    <a:pt x="513" y="341"/>
                  </a:lnTo>
                  <a:lnTo>
                    <a:pt x="162" y="341"/>
                  </a:lnTo>
                  <a:lnTo>
                    <a:pt x="167" y="368"/>
                  </a:lnTo>
                  <a:lnTo>
                    <a:pt x="180" y="391"/>
                  </a:lnTo>
                  <a:lnTo>
                    <a:pt x="200" y="410"/>
                  </a:lnTo>
                  <a:lnTo>
                    <a:pt x="224" y="425"/>
                  </a:lnTo>
                  <a:lnTo>
                    <a:pt x="252" y="435"/>
                  </a:lnTo>
                  <a:lnTo>
                    <a:pt x="283" y="441"/>
                  </a:lnTo>
                  <a:lnTo>
                    <a:pt x="317" y="443"/>
                  </a:lnTo>
                  <a:lnTo>
                    <a:pt x="370" y="441"/>
                  </a:lnTo>
                  <a:lnTo>
                    <a:pt x="421" y="433"/>
                  </a:lnTo>
                  <a:lnTo>
                    <a:pt x="466" y="420"/>
                  </a:lnTo>
                  <a:lnTo>
                    <a:pt x="489" y="536"/>
                  </a:lnTo>
                  <a:lnTo>
                    <a:pt x="445" y="550"/>
                  </a:lnTo>
                  <a:lnTo>
                    <a:pt x="396" y="562"/>
                  </a:lnTo>
                  <a:lnTo>
                    <a:pt x="346" y="568"/>
                  </a:lnTo>
                  <a:lnTo>
                    <a:pt x="291" y="570"/>
                  </a:lnTo>
                  <a:lnTo>
                    <a:pt x="239" y="567"/>
                  </a:lnTo>
                  <a:lnTo>
                    <a:pt x="190" y="557"/>
                  </a:lnTo>
                  <a:lnTo>
                    <a:pt x="146" y="542"/>
                  </a:lnTo>
                  <a:lnTo>
                    <a:pt x="109" y="521"/>
                  </a:lnTo>
                  <a:lnTo>
                    <a:pt x="76" y="495"/>
                  </a:lnTo>
                  <a:lnTo>
                    <a:pt x="49" y="464"/>
                  </a:lnTo>
                  <a:lnTo>
                    <a:pt x="27" y="427"/>
                  </a:lnTo>
                  <a:lnTo>
                    <a:pt x="13" y="386"/>
                  </a:lnTo>
                  <a:lnTo>
                    <a:pt x="3" y="341"/>
                  </a:lnTo>
                  <a:lnTo>
                    <a:pt x="0" y="292"/>
                  </a:lnTo>
                  <a:lnTo>
                    <a:pt x="1" y="254"/>
                  </a:lnTo>
                  <a:lnTo>
                    <a:pt x="8" y="215"/>
                  </a:lnTo>
                  <a:lnTo>
                    <a:pt x="19" y="178"/>
                  </a:lnTo>
                  <a:lnTo>
                    <a:pt x="36" y="142"/>
                  </a:lnTo>
                  <a:lnTo>
                    <a:pt x="55" y="109"/>
                  </a:lnTo>
                  <a:lnTo>
                    <a:pt x="79" y="79"/>
                  </a:lnTo>
                  <a:lnTo>
                    <a:pt x="109" y="53"/>
                  </a:lnTo>
                  <a:lnTo>
                    <a:pt x="143" y="31"/>
                  </a:lnTo>
                  <a:lnTo>
                    <a:pt x="182" y="13"/>
                  </a:lnTo>
                  <a:lnTo>
                    <a:pt x="226" y="4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0" name="Freeform 159"/>
            <p:cNvSpPr/>
            <p:nvPr/>
          </p:nvSpPr>
          <p:spPr bwMode="auto">
            <a:xfrm>
              <a:off x="4202375" y="1443821"/>
              <a:ext cx="709408" cy="1489726"/>
            </a:xfrm>
            <a:custGeom>
              <a:avLst/>
              <a:gdLst>
                <a:gd name="T0" fmla="*/ 293 w 382"/>
                <a:gd name="T1" fmla="*/ 0 h 806"/>
                <a:gd name="T2" fmla="*/ 327 w 382"/>
                <a:gd name="T3" fmla="*/ 2 h 806"/>
                <a:gd name="T4" fmla="*/ 356 w 382"/>
                <a:gd name="T5" fmla="*/ 5 h 806"/>
                <a:gd name="T6" fmla="*/ 382 w 382"/>
                <a:gd name="T7" fmla="*/ 12 h 806"/>
                <a:gd name="T8" fmla="*/ 376 w 382"/>
                <a:gd name="T9" fmla="*/ 142 h 806"/>
                <a:gd name="T10" fmla="*/ 351 w 382"/>
                <a:gd name="T11" fmla="*/ 137 h 806"/>
                <a:gd name="T12" fmla="*/ 320 w 382"/>
                <a:gd name="T13" fmla="*/ 134 h 806"/>
                <a:gd name="T14" fmla="*/ 296 w 382"/>
                <a:gd name="T15" fmla="*/ 137 h 806"/>
                <a:gd name="T16" fmla="*/ 275 w 382"/>
                <a:gd name="T17" fmla="*/ 147 h 806"/>
                <a:gd name="T18" fmla="*/ 260 w 382"/>
                <a:gd name="T19" fmla="*/ 163 h 806"/>
                <a:gd name="T20" fmla="*/ 249 w 382"/>
                <a:gd name="T21" fmla="*/ 182 h 806"/>
                <a:gd name="T22" fmla="*/ 242 w 382"/>
                <a:gd name="T23" fmla="*/ 205 h 806"/>
                <a:gd name="T24" fmla="*/ 241 w 382"/>
                <a:gd name="T25" fmla="*/ 231 h 806"/>
                <a:gd name="T26" fmla="*/ 241 w 382"/>
                <a:gd name="T27" fmla="*/ 259 h 806"/>
                <a:gd name="T28" fmla="*/ 351 w 382"/>
                <a:gd name="T29" fmla="*/ 259 h 806"/>
                <a:gd name="T30" fmla="*/ 351 w 382"/>
                <a:gd name="T31" fmla="*/ 384 h 806"/>
                <a:gd name="T32" fmla="*/ 242 w 382"/>
                <a:gd name="T33" fmla="*/ 384 h 806"/>
                <a:gd name="T34" fmla="*/ 242 w 382"/>
                <a:gd name="T35" fmla="*/ 806 h 806"/>
                <a:gd name="T36" fmla="*/ 72 w 382"/>
                <a:gd name="T37" fmla="*/ 806 h 806"/>
                <a:gd name="T38" fmla="*/ 72 w 382"/>
                <a:gd name="T39" fmla="*/ 384 h 806"/>
                <a:gd name="T40" fmla="*/ 0 w 382"/>
                <a:gd name="T41" fmla="*/ 384 h 806"/>
                <a:gd name="T42" fmla="*/ 0 w 382"/>
                <a:gd name="T43" fmla="*/ 259 h 806"/>
                <a:gd name="T44" fmla="*/ 72 w 382"/>
                <a:gd name="T45" fmla="*/ 259 h 806"/>
                <a:gd name="T46" fmla="*/ 72 w 382"/>
                <a:gd name="T47" fmla="*/ 238 h 806"/>
                <a:gd name="T48" fmla="*/ 75 w 382"/>
                <a:gd name="T49" fmla="*/ 205 h 806"/>
                <a:gd name="T50" fmla="*/ 80 w 382"/>
                <a:gd name="T51" fmla="*/ 171 h 806"/>
                <a:gd name="T52" fmla="*/ 88 w 382"/>
                <a:gd name="T53" fmla="*/ 138 h 806"/>
                <a:gd name="T54" fmla="*/ 101 w 382"/>
                <a:gd name="T55" fmla="*/ 108 h 806"/>
                <a:gd name="T56" fmla="*/ 119 w 382"/>
                <a:gd name="T57" fmla="*/ 78 h 806"/>
                <a:gd name="T58" fmla="*/ 140 w 382"/>
                <a:gd name="T59" fmla="*/ 54 h 806"/>
                <a:gd name="T60" fmla="*/ 167 w 382"/>
                <a:gd name="T61" fmla="*/ 33 h 806"/>
                <a:gd name="T62" fmla="*/ 198 w 382"/>
                <a:gd name="T63" fmla="*/ 18 h 806"/>
                <a:gd name="T64" fmla="*/ 229 w 382"/>
                <a:gd name="T65" fmla="*/ 7 h 806"/>
                <a:gd name="T66" fmla="*/ 262 w 382"/>
                <a:gd name="T67" fmla="*/ 2 h 806"/>
                <a:gd name="T68" fmla="*/ 293 w 382"/>
                <a:gd name="T69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806">
                  <a:moveTo>
                    <a:pt x="293" y="0"/>
                  </a:moveTo>
                  <a:lnTo>
                    <a:pt x="327" y="2"/>
                  </a:lnTo>
                  <a:lnTo>
                    <a:pt x="356" y="5"/>
                  </a:lnTo>
                  <a:lnTo>
                    <a:pt x="382" y="12"/>
                  </a:lnTo>
                  <a:lnTo>
                    <a:pt x="376" y="142"/>
                  </a:lnTo>
                  <a:lnTo>
                    <a:pt x="351" y="137"/>
                  </a:lnTo>
                  <a:lnTo>
                    <a:pt x="320" y="134"/>
                  </a:lnTo>
                  <a:lnTo>
                    <a:pt x="296" y="137"/>
                  </a:lnTo>
                  <a:lnTo>
                    <a:pt x="275" y="147"/>
                  </a:lnTo>
                  <a:lnTo>
                    <a:pt x="260" y="163"/>
                  </a:lnTo>
                  <a:lnTo>
                    <a:pt x="249" y="182"/>
                  </a:lnTo>
                  <a:lnTo>
                    <a:pt x="242" y="205"/>
                  </a:lnTo>
                  <a:lnTo>
                    <a:pt x="241" y="231"/>
                  </a:lnTo>
                  <a:lnTo>
                    <a:pt x="241" y="259"/>
                  </a:lnTo>
                  <a:lnTo>
                    <a:pt x="351" y="259"/>
                  </a:lnTo>
                  <a:lnTo>
                    <a:pt x="351" y="384"/>
                  </a:lnTo>
                  <a:lnTo>
                    <a:pt x="242" y="384"/>
                  </a:lnTo>
                  <a:lnTo>
                    <a:pt x="242" y="806"/>
                  </a:lnTo>
                  <a:lnTo>
                    <a:pt x="72" y="806"/>
                  </a:lnTo>
                  <a:lnTo>
                    <a:pt x="72" y="384"/>
                  </a:lnTo>
                  <a:lnTo>
                    <a:pt x="0" y="384"/>
                  </a:lnTo>
                  <a:lnTo>
                    <a:pt x="0" y="259"/>
                  </a:lnTo>
                  <a:lnTo>
                    <a:pt x="72" y="259"/>
                  </a:lnTo>
                  <a:lnTo>
                    <a:pt x="72" y="238"/>
                  </a:lnTo>
                  <a:lnTo>
                    <a:pt x="75" y="205"/>
                  </a:lnTo>
                  <a:lnTo>
                    <a:pt x="80" y="171"/>
                  </a:lnTo>
                  <a:lnTo>
                    <a:pt x="88" y="138"/>
                  </a:lnTo>
                  <a:lnTo>
                    <a:pt x="101" y="108"/>
                  </a:lnTo>
                  <a:lnTo>
                    <a:pt x="119" y="78"/>
                  </a:lnTo>
                  <a:lnTo>
                    <a:pt x="140" y="54"/>
                  </a:lnTo>
                  <a:lnTo>
                    <a:pt x="167" y="33"/>
                  </a:lnTo>
                  <a:lnTo>
                    <a:pt x="198" y="18"/>
                  </a:lnTo>
                  <a:lnTo>
                    <a:pt x="229" y="7"/>
                  </a:lnTo>
                  <a:lnTo>
                    <a:pt x="262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60"/>
            <p:cNvSpPr>
              <a:spLocks noEditPoints="1"/>
            </p:cNvSpPr>
            <p:nvPr/>
          </p:nvSpPr>
          <p:spPr bwMode="auto">
            <a:xfrm>
              <a:off x="4998492" y="1900986"/>
              <a:ext cx="922228" cy="1056210"/>
            </a:xfrm>
            <a:custGeom>
              <a:avLst/>
              <a:gdLst>
                <a:gd name="T0" fmla="*/ 294 w 501"/>
                <a:gd name="T1" fmla="*/ 302 h 573"/>
                <a:gd name="T2" fmla="*/ 237 w 501"/>
                <a:gd name="T3" fmla="*/ 312 h 573"/>
                <a:gd name="T4" fmla="*/ 195 w 501"/>
                <a:gd name="T5" fmla="*/ 332 h 573"/>
                <a:gd name="T6" fmla="*/ 171 w 501"/>
                <a:gd name="T7" fmla="*/ 366 h 573"/>
                <a:gd name="T8" fmla="*/ 172 w 501"/>
                <a:gd name="T9" fmla="*/ 411 h 573"/>
                <a:gd name="T10" fmla="*/ 195 w 501"/>
                <a:gd name="T11" fmla="*/ 442 h 573"/>
                <a:gd name="T12" fmla="*/ 236 w 501"/>
                <a:gd name="T13" fmla="*/ 452 h 573"/>
                <a:gd name="T14" fmla="*/ 291 w 501"/>
                <a:gd name="T15" fmla="*/ 434 h 573"/>
                <a:gd name="T16" fmla="*/ 324 w 501"/>
                <a:gd name="T17" fmla="*/ 390 h 573"/>
                <a:gd name="T18" fmla="*/ 327 w 501"/>
                <a:gd name="T19" fmla="*/ 361 h 573"/>
                <a:gd name="T20" fmla="*/ 252 w 501"/>
                <a:gd name="T21" fmla="*/ 0 h 573"/>
                <a:gd name="T22" fmla="*/ 340 w 501"/>
                <a:gd name="T23" fmla="*/ 10 h 573"/>
                <a:gd name="T24" fmla="*/ 405 w 501"/>
                <a:gd name="T25" fmla="*/ 39 h 573"/>
                <a:gd name="T26" fmla="*/ 450 w 501"/>
                <a:gd name="T27" fmla="*/ 81 h 573"/>
                <a:gd name="T28" fmla="*/ 476 w 501"/>
                <a:gd name="T29" fmla="*/ 138 h 573"/>
                <a:gd name="T30" fmla="*/ 489 w 501"/>
                <a:gd name="T31" fmla="*/ 202 h 573"/>
                <a:gd name="T32" fmla="*/ 491 w 501"/>
                <a:gd name="T33" fmla="*/ 428 h 573"/>
                <a:gd name="T34" fmla="*/ 493 w 501"/>
                <a:gd name="T35" fmla="*/ 503 h 573"/>
                <a:gd name="T36" fmla="*/ 501 w 501"/>
                <a:gd name="T37" fmla="*/ 560 h 573"/>
                <a:gd name="T38" fmla="*/ 337 w 501"/>
                <a:gd name="T39" fmla="*/ 506 h 573"/>
                <a:gd name="T40" fmla="*/ 311 w 501"/>
                <a:gd name="T41" fmla="*/ 529 h 573"/>
                <a:gd name="T42" fmla="*/ 250 w 501"/>
                <a:gd name="T43" fmla="*/ 561 h 573"/>
                <a:gd name="T44" fmla="*/ 177 w 501"/>
                <a:gd name="T45" fmla="*/ 573 h 573"/>
                <a:gd name="T46" fmla="*/ 103 w 501"/>
                <a:gd name="T47" fmla="*/ 558 h 573"/>
                <a:gd name="T48" fmla="*/ 47 w 501"/>
                <a:gd name="T49" fmla="*/ 521 h 573"/>
                <a:gd name="T50" fmla="*/ 13 w 501"/>
                <a:gd name="T51" fmla="*/ 467 h 573"/>
                <a:gd name="T52" fmla="*/ 0 w 501"/>
                <a:gd name="T53" fmla="*/ 405 h 573"/>
                <a:gd name="T54" fmla="*/ 16 w 501"/>
                <a:gd name="T55" fmla="*/ 329 h 573"/>
                <a:gd name="T56" fmla="*/ 59 w 501"/>
                <a:gd name="T57" fmla="*/ 270 h 573"/>
                <a:gd name="T58" fmla="*/ 125 w 501"/>
                <a:gd name="T59" fmla="*/ 228 h 573"/>
                <a:gd name="T60" fmla="*/ 215 w 501"/>
                <a:gd name="T61" fmla="*/ 203 h 573"/>
                <a:gd name="T62" fmla="*/ 322 w 501"/>
                <a:gd name="T63" fmla="*/ 195 h 573"/>
                <a:gd name="T64" fmla="*/ 320 w 501"/>
                <a:gd name="T65" fmla="*/ 177 h 573"/>
                <a:gd name="T66" fmla="*/ 312 w 501"/>
                <a:gd name="T67" fmla="*/ 153 h 573"/>
                <a:gd name="T68" fmla="*/ 291 w 501"/>
                <a:gd name="T69" fmla="*/ 132 h 573"/>
                <a:gd name="T70" fmla="*/ 250 w 501"/>
                <a:gd name="T71" fmla="*/ 119 h 573"/>
                <a:gd name="T72" fmla="*/ 181 w 501"/>
                <a:gd name="T73" fmla="*/ 120 h 573"/>
                <a:gd name="T74" fmla="*/ 103 w 501"/>
                <a:gd name="T75" fmla="*/ 143 h 573"/>
                <a:gd name="T76" fmla="*/ 39 w 501"/>
                <a:gd name="T77" fmla="*/ 49 h 573"/>
                <a:gd name="T78" fmla="*/ 103 w 501"/>
                <a:gd name="T79" fmla="*/ 23 h 573"/>
                <a:gd name="T80" fmla="*/ 195 w 501"/>
                <a:gd name="T81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573">
                  <a:moveTo>
                    <a:pt x="327" y="301"/>
                  </a:moveTo>
                  <a:lnTo>
                    <a:pt x="294" y="302"/>
                  </a:lnTo>
                  <a:lnTo>
                    <a:pt x="265" y="306"/>
                  </a:lnTo>
                  <a:lnTo>
                    <a:pt x="237" y="312"/>
                  </a:lnTo>
                  <a:lnTo>
                    <a:pt x="215" y="320"/>
                  </a:lnTo>
                  <a:lnTo>
                    <a:pt x="195" y="332"/>
                  </a:lnTo>
                  <a:lnTo>
                    <a:pt x="181" y="346"/>
                  </a:lnTo>
                  <a:lnTo>
                    <a:pt x="171" y="366"/>
                  </a:lnTo>
                  <a:lnTo>
                    <a:pt x="169" y="387"/>
                  </a:lnTo>
                  <a:lnTo>
                    <a:pt x="172" y="411"/>
                  </a:lnTo>
                  <a:lnTo>
                    <a:pt x="181" y="429"/>
                  </a:lnTo>
                  <a:lnTo>
                    <a:pt x="195" y="442"/>
                  </a:lnTo>
                  <a:lnTo>
                    <a:pt x="213" y="451"/>
                  </a:lnTo>
                  <a:lnTo>
                    <a:pt x="236" y="452"/>
                  </a:lnTo>
                  <a:lnTo>
                    <a:pt x="265" y="447"/>
                  </a:lnTo>
                  <a:lnTo>
                    <a:pt x="291" y="434"/>
                  </a:lnTo>
                  <a:lnTo>
                    <a:pt x="311" y="415"/>
                  </a:lnTo>
                  <a:lnTo>
                    <a:pt x="324" y="390"/>
                  </a:lnTo>
                  <a:lnTo>
                    <a:pt x="327" y="376"/>
                  </a:lnTo>
                  <a:lnTo>
                    <a:pt x="327" y="361"/>
                  </a:lnTo>
                  <a:lnTo>
                    <a:pt x="327" y="301"/>
                  </a:lnTo>
                  <a:close/>
                  <a:moveTo>
                    <a:pt x="252" y="0"/>
                  </a:moveTo>
                  <a:lnTo>
                    <a:pt x="299" y="3"/>
                  </a:lnTo>
                  <a:lnTo>
                    <a:pt x="340" y="10"/>
                  </a:lnTo>
                  <a:lnTo>
                    <a:pt x="374" y="23"/>
                  </a:lnTo>
                  <a:lnTo>
                    <a:pt x="405" y="39"/>
                  </a:lnTo>
                  <a:lnTo>
                    <a:pt x="429" y="58"/>
                  </a:lnTo>
                  <a:lnTo>
                    <a:pt x="450" y="81"/>
                  </a:lnTo>
                  <a:lnTo>
                    <a:pt x="465" y="109"/>
                  </a:lnTo>
                  <a:lnTo>
                    <a:pt x="476" y="138"/>
                  </a:lnTo>
                  <a:lnTo>
                    <a:pt x="484" y="169"/>
                  </a:lnTo>
                  <a:lnTo>
                    <a:pt x="489" y="202"/>
                  </a:lnTo>
                  <a:lnTo>
                    <a:pt x="491" y="237"/>
                  </a:lnTo>
                  <a:lnTo>
                    <a:pt x="491" y="428"/>
                  </a:lnTo>
                  <a:lnTo>
                    <a:pt x="491" y="467"/>
                  </a:lnTo>
                  <a:lnTo>
                    <a:pt x="493" y="503"/>
                  </a:lnTo>
                  <a:lnTo>
                    <a:pt x="496" y="534"/>
                  </a:lnTo>
                  <a:lnTo>
                    <a:pt x="501" y="560"/>
                  </a:lnTo>
                  <a:lnTo>
                    <a:pt x="348" y="560"/>
                  </a:lnTo>
                  <a:lnTo>
                    <a:pt x="337" y="506"/>
                  </a:lnTo>
                  <a:lnTo>
                    <a:pt x="333" y="506"/>
                  </a:lnTo>
                  <a:lnTo>
                    <a:pt x="311" y="529"/>
                  </a:lnTo>
                  <a:lnTo>
                    <a:pt x="281" y="548"/>
                  </a:lnTo>
                  <a:lnTo>
                    <a:pt x="250" y="561"/>
                  </a:lnTo>
                  <a:lnTo>
                    <a:pt x="215" y="569"/>
                  </a:lnTo>
                  <a:lnTo>
                    <a:pt x="177" y="573"/>
                  </a:lnTo>
                  <a:lnTo>
                    <a:pt x="138" y="569"/>
                  </a:lnTo>
                  <a:lnTo>
                    <a:pt x="103" y="558"/>
                  </a:lnTo>
                  <a:lnTo>
                    <a:pt x="73" y="542"/>
                  </a:lnTo>
                  <a:lnTo>
                    <a:pt x="47" y="521"/>
                  </a:lnTo>
                  <a:lnTo>
                    <a:pt x="28" y="496"/>
                  </a:lnTo>
                  <a:lnTo>
                    <a:pt x="13" y="467"/>
                  </a:lnTo>
                  <a:lnTo>
                    <a:pt x="3" y="438"/>
                  </a:lnTo>
                  <a:lnTo>
                    <a:pt x="0" y="405"/>
                  </a:lnTo>
                  <a:lnTo>
                    <a:pt x="5" y="364"/>
                  </a:lnTo>
                  <a:lnTo>
                    <a:pt x="16" y="329"/>
                  </a:lnTo>
                  <a:lnTo>
                    <a:pt x="34" y="296"/>
                  </a:lnTo>
                  <a:lnTo>
                    <a:pt x="59" y="270"/>
                  </a:lnTo>
                  <a:lnTo>
                    <a:pt x="88" y="247"/>
                  </a:lnTo>
                  <a:lnTo>
                    <a:pt x="125" y="228"/>
                  </a:lnTo>
                  <a:lnTo>
                    <a:pt x="168" y="213"/>
                  </a:lnTo>
                  <a:lnTo>
                    <a:pt x="215" y="203"/>
                  </a:lnTo>
                  <a:lnTo>
                    <a:pt x="265" y="197"/>
                  </a:lnTo>
                  <a:lnTo>
                    <a:pt x="322" y="195"/>
                  </a:lnTo>
                  <a:lnTo>
                    <a:pt x="322" y="189"/>
                  </a:lnTo>
                  <a:lnTo>
                    <a:pt x="320" y="177"/>
                  </a:lnTo>
                  <a:lnTo>
                    <a:pt x="317" y="164"/>
                  </a:lnTo>
                  <a:lnTo>
                    <a:pt x="312" y="153"/>
                  </a:lnTo>
                  <a:lnTo>
                    <a:pt x="302" y="141"/>
                  </a:lnTo>
                  <a:lnTo>
                    <a:pt x="291" y="132"/>
                  </a:lnTo>
                  <a:lnTo>
                    <a:pt x="273" y="123"/>
                  </a:lnTo>
                  <a:lnTo>
                    <a:pt x="250" y="119"/>
                  </a:lnTo>
                  <a:lnTo>
                    <a:pt x="223" y="117"/>
                  </a:lnTo>
                  <a:lnTo>
                    <a:pt x="181" y="120"/>
                  </a:lnTo>
                  <a:lnTo>
                    <a:pt x="138" y="130"/>
                  </a:lnTo>
                  <a:lnTo>
                    <a:pt x="103" y="143"/>
                  </a:lnTo>
                  <a:lnTo>
                    <a:pt x="72" y="158"/>
                  </a:lnTo>
                  <a:lnTo>
                    <a:pt x="39" y="49"/>
                  </a:lnTo>
                  <a:lnTo>
                    <a:pt x="67" y="36"/>
                  </a:lnTo>
                  <a:lnTo>
                    <a:pt x="103" y="23"/>
                  </a:lnTo>
                  <a:lnTo>
                    <a:pt x="145" y="11"/>
                  </a:lnTo>
                  <a:lnTo>
                    <a:pt x="195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61"/>
            <p:cNvSpPr/>
            <p:nvPr/>
          </p:nvSpPr>
          <p:spPr bwMode="auto">
            <a:xfrm>
              <a:off x="6204483" y="1900986"/>
              <a:ext cx="969527" cy="1032561"/>
            </a:xfrm>
            <a:custGeom>
              <a:avLst/>
              <a:gdLst>
                <a:gd name="T0" fmla="*/ 327 w 522"/>
                <a:gd name="T1" fmla="*/ 0 h 559"/>
                <a:gd name="T2" fmla="*/ 362 w 522"/>
                <a:gd name="T3" fmla="*/ 2 h 559"/>
                <a:gd name="T4" fmla="*/ 397 w 522"/>
                <a:gd name="T5" fmla="*/ 10 h 559"/>
                <a:gd name="T6" fmla="*/ 427 w 522"/>
                <a:gd name="T7" fmla="*/ 25 h 559"/>
                <a:gd name="T8" fmla="*/ 453 w 522"/>
                <a:gd name="T9" fmla="*/ 44 h 559"/>
                <a:gd name="T10" fmla="*/ 478 w 522"/>
                <a:gd name="T11" fmla="*/ 70 h 559"/>
                <a:gd name="T12" fmla="*/ 496 w 522"/>
                <a:gd name="T13" fmla="*/ 103 h 559"/>
                <a:gd name="T14" fmla="*/ 510 w 522"/>
                <a:gd name="T15" fmla="*/ 140 h 559"/>
                <a:gd name="T16" fmla="*/ 518 w 522"/>
                <a:gd name="T17" fmla="*/ 186 h 559"/>
                <a:gd name="T18" fmla="*/ 522 w 522"/>
                <a:gd name="T19" fmla="*/ 236 h 559"/>
                <a:gd name="T20" fmla="*/ 522 w 522"/>
                <a:gd name="T21" fmla="*/ 559 h 559"/>
                <a:gd name="T22" fmla="*/ 353 w 522"/>
                <a:gd name="T23" fmla="*/ 559 h 559"/>
                <a:gd name="T24" fmla="*/ 353 w 522"/>
                <a:gd name="T25" fmla="*/ 256 h 559"/>
                <a:gd name="T26" fmla="*/ 351 w 522"/>
                <a:gd name="T27" fmla="*/ 227 h 559"/>
                <a:gd name="T28" fmla="*/ 346 w 522"/>
                <a:gd name="T29" fmla="*/ 202 h 559"/>
                <a:gd name="T30" fmla="*/ 338 w 522"/>
                <a:gd name="T31" fmla="*/ 179 h 559"/>
                <a:gd name="T32" fmla="*/ 325 w 522"/>
                <a:gd name="T33" fmla="*/ 162 h 559"/>
                <a:gd name="T34" fmla="*/ 310 w 522"/>
                <a:gd name="T35" fmla="*/ 149 h 559"/>
                <a:gd name="T36" fmla="*/ 291 w 522"/>
                <a:gd name="T37" fmla="*/ 140 h 559"/>
                <a:gd name="T38" fmla="*/ 267 w 522"/>
                <a:gd name="T39" fmla="*/ 137 h 559"/>
                <a:gd name="T40" fmla="*/ 241 w 522"/>
                <a:gd name="T41" fmla="*/ 140 h 559"/>
                <a:gd name="T42" fmla="*/ 219 w 522"/>
                <a:gd name="T43" fmla="*/ 150 h 559"/>
                <a:gd name="T44" fmla="*/ 202 w 522"/>
                <a:gd name="T45" fmla="*/ 165 h 559"/>
                <a:gd name="T46" fmla="*/ 189 w 522"/>
                <a:gd name="T47" fmla="*/ 183 h 559"/>
                <a:gd name="T48" fmla="*/ 179 w 522"/>
                <a:gd name="T49" fmla="*/ 201 h 559"/>
                <a:gd name="T50" fmla="*/ 174 w 522"/>
                <a:gd name="T51" fmla="*/ 220 h 559"/>
                <a:gd name="T52" fmla="*/ 174 w 522"/>
                <a:gd name="T53" fmla="*/ 243 h 559"/>
                <a:gd name="T54" fmla="*/ 174 w 522"/>
                <a:gd name="T55" fmla="*/ 559 h 559"/>
                <a:gd name="T56" fmla="*/ 3 w 522"/>
                <a:gd name="T57" fmla="*/ 559 h 559"/>
                <a:gd name="T58" fmla="*/ 3 w 522"/>
                <a:gd name="T59" fmla="*/ 186 h 559"/>
                <a:gd name="T60" fmla="*/ 3 w 522"/>
                <a:gd name="T61" fmla="*/ 122 h 559"/>
                <a:gd name="T62" fmla="*/ 2 w 522"/>
                <a:gd name="T63" fmla="*/ 64 h 559"/>
                <a:gd name="T64" fmla="*/ 0 w 522"/>
                <a:gd name="T65" fmla="*/ 12 h 559"/>
                <a:gd name="T66" fmla="*/ 146 w 522"/>
                <a:gd name="T67" fmla="*/ 12 h 559"/>
                <a:gd name="T68" fmla="*/ 154 w 522"/>
                <a:gd name="T69" fmla="*/ 88 h 559"/>
                <a:gd name="T70" fmla="*/ 158 w 522"/>
                <a:gd name="T71" fmla="*/ 88 h 559"/>
                <a:gd name="T72" fmla="*/ 169 w 522"/>
                <a:gd name="T73" fmla="*/ 72 h 559"/>
                <a:gd name="T74" fmla="*/ 185 w 522"/>
                <a:gd name="T75" fmla="*/ 56 h 559"/>
                <a:gd name="T76" fmla="*/ 205 w 522"/>
                <a:gd name="T77" fmla="*/ 38 h 559"/>
                <a:gd name="T78" fmla="*/ 229 w 522"/>
                <a:gd name="T79" fmla="*/ 23 h 559"/>
                <a:gd name="T80" fmla="*/ 257 w 522"/>
                <a:gd name="T81" fmla="*/ 12 h 559"/>
                <a:gd name="T82" fmla="*/ 289 w 522"/>
                <a:gd name="T83" fmla="*/ 2 h 559"/>
                <a:gd name="T84" fmla="*/ 327 w 522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2" h="559">
                  <a:moveTo>
                    <a:pt x="327" y="0"/>
                  </a:moveTo>
                  <a:lnTo>
                    <a:pt x="362" y="2"/>
                  </a:lnTo>
                  <a:lnTo>
                    <a:pt x="397" y="10"/>
                  </a:lnTo>
                  <a:lnTo>
                    <a:pt x="427" y="25"/>
                  </a:lnTo>
                  <a:lnTo>
                    <a:pt x="453" y="44"/>
                  </a:lnTo>
                  <a:lnTo>
                    <a:pt x="478" y="70"/>
                  </a:lnTo>
                  <a:lnTo>
                    <a:pt x="496" y="103"/>
                  </a:lnTo>
                  <a:lnTo>
                    <a:pt x="510" y="140"/>
                  </a:lnTo>
                  <a:lnTo>
                    <a:pt x="518" y="186"/>
                  </a:lnTo>
                  <a:lnTo>
                    <a:pt x="522" y="236"/>
                  </a:lnTo>
                  <a:lnTo>
                    <a:pt x="522" y="559"/>
                  </a:lnTo>
                  <a:lnTo>
                    <a:pt x="353" y="559"/>
                  </a:lnTo>
                  <a:lnTo>
                    <a:pt x="353" y="256"/>
                  </a:lnTo>
                  <a:lnTo>
                    <a:pt x="351" y="227"/>
                  </a:lnTo>
                  <a:lnTo>
                    <a:pt x="346" y="202"/>
                  </a:lnTo>
                  <a:lnTo>
                    <a:pt x="338" y="179"/>
                  </a:lnTo>
                  <a:lnTo>
                    <a:pt x="325" y="162"/>
                  </a:lnTo>
                  <a:lnTo>
                    <a:pt x="310" y="149"/>
                  </a:lnTo>
                  <a:lnTo>
                    <a:pt x="291" y="140"/>
                  </a:lnTo>
                  <a:lnTo>
                    <a:pt x="267" y="137"/>
                  </a:lnTo>
                  <a:lnTo>
                    <a:pt x="241" y="140"/>
                  </a:lnTo>
                  <a:lnTo>
                    <a:pt x="219" y="150"/>
                  </a:lnTo>
                  <a:lnTo>
                    <a:pt x="202" y="165"/>
                  </a:lnTo>
                  <a:lnTo>
                    <a:pt x="189" y="183"/>
                  </a:lnTo>
                  <a:lnTo>
                    <a:pt x="179" y="201"/>
                  </a:lnTo>
                  <a:lnTo>
                    <a:pt x="174" y="220"/>
                  </a:lnTo>
                  <a:lnTo>
                    <a:pt x="174" y="243"/>
                  </a:lnTo>
                  <a:lnTo>
                    <a:pt x="174" y="559"/>
                  </a:lnTo>
                  <a:lnTo>
                    <a:pt x="3" y="559"/>
                  </a:lnTo>
                  <a:lnTo>
                    <a:pt x="3" y="186"/>
                  </a:lnTo>
                  <a:lnTo>
                    <a:pt x="3" y="122"/>
                  </a:lnTo>
                  <a:lnTo>
                    <a:pt x="2" y="64"/>
                  </a:lnTo>
                  <a:lnTo>
                    <a:pt x="0" y="12"/>
                  </a:lnTo>
                  <a:lnTo>
                    <a:pt x="146" y="12"/>
                  </a:lnTo>
                  <a:lnTo>
                    <a:pt x="154" y="88"/>
                  </a:lnTo>
                  <a:lnTo>
                    <a:pt x="158" y="88"/>
                  </a:lnTo>
                  <a:lnTo>
                    <a:pt x="169" y="72"/>
                  </a:lnTo>
                  <a:lnTo>
                    <a:pt x="185" y="56"/>
                  </a:lnTo>
                  <a:lnTo>
                    <a:pt x="205" y="38"/>
                  </a:lnTo>
                  <a:lnTo>
                    <a:pt x="229" y="23"/>
                  </a:lnTo>
                  <a:lnTo>
                    <a:pt x="257" y="12"/>
                  </a:lnTo>
                  <a:lnTo>
                    <a:pt x="289" y="2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4" name="Rectangle 162"/>
            <p:cNvSpPr>
              <a:spLocks noChangeArrowheads="1"/>
            </p:cNvSpPr>
            <p:nvPr/>
          </p:nvSpPr>
          <p:spPr bwMode="auto">
            <a:xfrm>
              <a:off x="7481418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63"/>
            <p:cNvSpPr/>
            <p:nvPr/>
          </p:nvSpPr>
          <p:spPr bwMode="auto">
            <a:xfrm>
              <a:off x="8096239" y="1900986"/>
              <a:ext cx="969527" cy="1032561"/>
            </a:xfrm>
            <a:custGeom>
              <a:avLst/>
              <a:gdLst>
                <a:gd name="T0" fmla="*/ 328 w 523"/>
                <a:gd name="T1" fmla="*/ 0 h 559"/>
                <a:gd name="T2" fmla="*/ 364 w 523"/>
                <a:gd name="T3" fmla="*/ 2 h 559"/>
                <a:gd name="T4" fmla="*/ 398 w 523"/>
                <a:gd name="T5" fmla="*/ 10 h 559"/>
                <a:gd name="T6" fmla="*/ 429 w 523"/>
                <a:gd name="T7" fmla="*/ 25 h 559"/>
                <a:gd name="T8" fmla="*/ 455 w 523"/>
                <a:gd name="T9" fmla="*/ 44 h 559"/>
                <a:gd name="T10" fmla="*/ 479 w 523"/>
                <a:gd name="T11" fmla="*/ 70 h 559"/>
                <a:gd name="T12" fmla="*/ 497 w 523"/>
                <a:gd name="T13" fmla="*/ 103 h 559"/>
                <a:gd name="T14" fmla="*/ 512 w 523"/>
                <a:gd name="T15" fmla="*/ 140 h 559"/>
                <a:gd name="T16" fmla="*/ 520 w 523"/>
                <a:gd name="T17" fmla="*/ 186 h 559"/>
                <a:gd name="T18" fmla="*/ 523 w 523"/>
                <a:gd name="T19" fmla="*/ 236 h 559"/>
                <a:gd name="T20" fmla="*/ 523 w 523"/>
                <a:gd name="T21" fmla="*/ 559 h 559"/>
                <a:gd name="T22" fmla="*/ 354 w 523"/>
                <a:gd name="T23" fmla="*/ 559 h 559"/>
                <a:gd name="T24" fmla="*/ 354 w 523"/>
                <a:gd name="T25" fmla="*/ 256 h 559"/>
                <a:gd name="T26" fmla="*/ 353 w 523"/>
                <a:gd name="T27" fmla="*/ 227 h 559"/>
                <a:gd name="T28" fmla="*/ 348 w 523"/>
                <a:gd name="T29" fmla="*/ 202 h 559"/>
                <a:gd name="T30" fmla="*/ 340 w 523"/>
                <a:gd name="T31" fmla="*/ 179 h 559"/>
                <a:gd name="T32" fmla="*/ 327 w 523"/>
                <a:gd name="T33" fmla="*/ 162 h 559"/>
                <a:gd name="T34" fmla="*/ 312 w 523"/>
                <a:gd name="T35" fmla="*/ 149 h 559"/>
                <a:gd name="T36" fmla="*/ 292 w 523"/>
                <a:gd name="T37" fmla="*/ 140 h 559"/>
                <a:gd name="T38" fmla="*/ 268 w 523"/>
                <a:gd name="T39" fmla="*/ 137 h 559"/>
                <a:gd name="T40" fmla="*/ 242 w 523"/>
                <a:gd name="T41" fmla="*/ 140 h 559"/>
                <a:gd name="T42" fmla="*/ 221 w 523"/>
                <a:gd name="T43" fmla="*/ 150 h 559"/>
                <a:gd name="T44" fmla="*/ 203 w 523"/>
                <a:gd name="T45" fmla="*/ 165 h 559"/>
                <a:gd name="T46" fmla="*/ 190 w 523"/>
                <a:gd name="T47" fmla="*/ 183 h 559"/>
                <a:gd name="T48" fmla="*/ 180 w 523"/>
                <a:gd name="T49" fmla="*/ 201 h 559"/>
                <a:gd name="T50" fmla="*/ 175 w 523"/>
                <a:gd name="T51" fmla="*/ 220 h 559"/>
                <a:gd name="T52" fmla="*/ 175 w 523"/>
                <a:gd name="T53" fmla="*/ 243 h 559"/>
                <a:gd name="T54" fmla="*/ 175 w 523"/>
                <a:gd name="T55" fmla="*/ 559 h 559"/>
                <a:gd name="T56" fmla="*/ 5 w 523"/>
                <a:gd name="T57" fmla="*/ 559 h 559"/>
                <a:gd name="T58" fmla="*/ 5 w 523"/>
                <a:gd name="T59" fmla="*/ 186 h 559"/>
                <a:gd name="T60" fmla="*/ 5 w 523"/>
                <a:gd name="T61" fmla="*/ 122 h 559"/>
                <a:gd name="T62" fmla="*/ 3 w 523"/>
                <a:gd name="T63" fmla="*/ 64 h 559"/>
                <a:gd name="T64" fmla="*/ 0 w 523"/>
                <a:gd name="T65" fmla="*/ 12 h 559"/>
                <a:gd name="T66" fmla="*/ 148 w 523"/>
                <a:gd name="T67" fmla="*/ 12 h 559"/>
                <a:gd name="T68" fmla="*/ 156 w 523"/>
                <a:gd name="T69" fmla="*/ 88 h 559"/>
                <a:gd name="T70" fmla="*/ 159 w 523"/>
                <a:gd name="T71" fmla="*/ 88 h 559"/>
                <a:gd name="T72" fmla="*/ 171 w 523"/>
                <a:gd name="T73" fmla="*/ 72 h 559"/>
                <a:gd name="T74" fmla="*/ 187 w 523"/>
                <a:gd name="T75" fmla="*/ 56 h 559"/>
                <a:gd name="T76" fmla="*/ 206 w 523"/>
                <a:gd name="T77" fmla="*/ 38 h 559"/>
                <a:gd name="T78" fmla="*/ 231 w 523"/>
                <a:gd name="T79" fmla="*/ 23 h 559"/>
                <a:gd name="T80" fmla="*/ 258 w 523"/>
                <a:gd name="T81" fmla="*/ 12 h 559"/>
                <a:gd name="T82" fmla="*/ 291 w 523"/>
                <a:gd name="T83" fmla="*/ 2 h 559"/>
                <a:gd name="T84" fmla="*/ 328 w 523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3" h="559">
                  <a:moveTo>
                    <a:pt x="328" y="0"/>
                  </a:moveTo>
                  <a:lnTo>
                    <a:pt x="364" y="2"/>
                  </a:lnTo>
                  <a:lnTo>
                    <a:pt x="398" y="10"/>
                  </a:lnTo>
                  <a:lnTo>
                    <a:pt x="429" y="25"/>
                  </a:lnTo>
                  <a:lnTo>
                    <a:pt x="455" y="44"/>
                  </a:lnTo>
                  <a:lnTo>
                    <a:pt x="479" y="70"/>
                  </a:lnTo>
                  <a:lnTo>
                    <a:pt x="497" y="103"/>
                  </a:lnTo>
                  <a:lnTo>
                    <a:pt x="512" y="140"/>
                  </a:lnTo>
                  <a:lnTo>
                    <a:pt x="520" y="186"/>
                  </a:lnTo>
                  <a:lnTo>
                    <a:pt x="523" y="236"/>
                  </a:lnTo>
                  <a:lnTo>
                    <a:pt x="523" y="559"/>
                  </a:lnTo>
                  <a:lnTo>
                    <a:pt x="354" y="559"/>
                  </a:lnTo>
                  <a:lnTo>
                    <a:pt x="354" y="256"/>
                  </a:lnTo>
                  <a:lnTo>
                    <a:pt x="353" y="227"/>
                  </a:lnTo>
                  <a:lnTo>
                    <a:pt x="348" y="202"/>
                  </a:lnTo>
                  <a:lnTo>
                    <a:pt x="340" y="179"/>
                  </a:lnTo>
                  <a:lnTo>
                    <a:pt x="327" y="162"/>
                  </a:lnTo>
                  <a:lnTo>
                    <a:pt x="312" y="149"/>
                  </a:lnTo>
                  <a:lnTo>
                    <a:pt x="292" y="140"/>
                  </a:lnTo>
                  <a:lnTo>
                    <a:pt x="268" y="137"/>
                  </a:lnTo>
                  <a:lnTo>
                    <a:pt x="242" y="140"/>
                  </a:lnTo>
                  <a:lnTo>
                    <a:pt x="221" y="150"/>
                  </a:lnTo>
                  <a:lnTo>
                    <a:pt x="203" y="165"/>
                  </a:lnTo>
                  <a:lnTo>
                    <a:pt x="190" y="183"/>
                  </a:lnTo>
                  <a:lnTo>
                    <a:pt x="180" y="201"/>
                  </a:lnTo>
                  <a:lnTo>
                    <a:pt x="175" y="220"/>
                  </a:lnTo>
                  <a:lnTo>
                    <a:pt x="175" y="243"/>
                  </a:lnTo>
                  <a:lnTo>
                    <a:pt x="175" y="559"/>
                  </a:lnTo>
                  <a:lnTo>
                    <a:pt x="5" y="559"/>
                  </a:lnTo>
                  <a:lnTo>
                    <a:pt x="5" y="186"/>
                  </a:lnTo>
                  <a:lnTo>
                    <a:pt x="5" y="122"/>
                  </a:lnTo>
                  <a:lnTo>
                    <a:pt x="3" y="64"/>
                  </a:lnTo>
                  <a:lnTo>
                    <a:pt x="0" y="12"/>
                  </a:lnTo>
                  <a:lnTo>
                    <a:pt x="148" y="12"/>
                  </a:lnTo>
                  <a:lnTo>
                    <a:pt x="156" y="88"/>
                  </a:lnTo>
                  <a:lnTo>
                    <a:pt x="159" y="88"/>
                  </a:lnTo>
                  <a:lnTo>
                    <a:pt x="171" y="72"/>
                  </a:lnTo>
                  <a:lnTo>
                    <a:pt x="187" y="56"/>
                  </a:lnTo>
                  <a:lnTo>
                    <a:pt x="206" y="38"/>
                  </a:lnTo>
                  <a:lnTo>
                    <a:pt x="231" y="23"/>
                  </a:lnTo>
                  <a:lnTo>
                    <a:pt x="258" y="12"/>
                  </a:lnTo>
                  <a:lnTo>
                    <a:pt x="291" y="2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8" name="Rectangle 164"/>
            <p:cNvSpPr>
              <a:spLocks noChangeArrowheads="1"/>
            </p:cNvSpPr>
            <p:nvPr/>
          </p:nvSpPr>
          <p:spPr bwMode="auto">
            <a:xfrm>
              <a:off x="9373173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165"/>
            <p:cNvSpPr>
              <a:spLocks noEditPoints="1"/>
            </p:cNvSpPr>
            <p:nvPr/>
          </p:nvSpPr>
          <p:spPr bwMode="auto">
            <a:xfrm>
              <a:off x="4344257" y="3256718"/>
              <a:ext cx="189176" cy="299522"/>
            </a:xfrm>
            <a:custGeom>
              <a:avLst/>
              <a:gdLst>
                <a:gd name="T0" fmla="*/ 42 w 101"/>
                <a:gd name="T1" fmla="*/ 16 h 162"/>
                <a:gd name="T2" fmla="*/ 36 w 101"/>
                <a:gd name="T3" fmla="*/ 18 h 162"/>
                <a:gd name="T4" fmla="*/ 31 w 101"/>
                <a:gd name="T5" fmla="*/ 18 h 162"/>
                <a:gd name="T6" fmla="*/ 27 w 101"/>
                <a:gd name="T7" fmla="*/ 19 h 162"/>
                <a:gd name="T8" fmla="*/ 27 w 101"/>
                <a:gd name="T9" fmla="*/ 81 h 162"/>
                <a:gd name="T10" fmla="*/ 34 w 101"/>
                <a:gd name="T11" fmla="*/ 81 h 162"/>
                <a:gd name="T12" fmla="*/ 52 w 101"/>
                <a:gd name="T13" fmla="*/ 81 h 162"/>
                <a:gd name="T14" fmla="*/ 65 w 101"/>
                <a:gd name="T15" fmla="*/ 75 h 162"/>
                <a:gd name="T16" fmla="*/ 71 w 101"/>
                <a:gd name="T17" fmla="*/ 63 h 162"/>
                <a:gd name="T18" fmla="*/ 73 w 101"/>
                <a:gd name="T19" fmla="*/ 48 h 162"/>
                <a:gd name="T20" fmla="*/ 71 w 101"/>
                <a:gd name="T21" fmla="*/ 35 h 162"/>
                <a:gd name="T22" fmla="*/ 66 w 101"/>
                <a:gd name="T23" fmla="*/ 24 h 162"/>
                <a:gd name="T24" fmla="*/ 57 w 101"/>
                <a:gd name="T25" fmla="*/ 19 h 162"/>
                <a:gd name="T26" fmla="*/ 42 w 101"/>
                <a:gd name="T27" fmla="*/ 16 h 162"/>
                <a:gd name="T28" fmla="*/ 44 w 101"/>
                <a:gd name="T29" fmla="*/ 0 h 162"/>
                <a:gd name="T30" fmla="*/ 65 w 101"/>
                <a:gd name="T31" fmla="*/ 1 h 162"/>
                <a:gd name="T32" fmla="*/ 81 w 101"/>
                <a:gd name="T33" fmla="*/ 9 h 162"/>
                <a:gd name="T34" fmla="*/ 92 w 101"/>
                <a:gd name="T35" fmla="*/ 19 h 162"/>
                <a:gd name="T36" fmla="*/ 99 w 101"/>
                <a:gd name="T37" fmla="*/ 34 h 162"/>
                <a:gd name="T38" fmla="*/ 101 w 101"/>
                <a:gd name="T39" fmla="*/ 50 h 162"/>
                <a:gd name="T40" fmla="*/ 99 w 101"/>
                <a:gd name="T41" fmla="*/ 63 h 162"/>
                <a:gd name="T42" fmla="*/ 94 w 101"/>
                <a:gd name="T43" fmla="*/ 76 h 162"/>
                <a:gd name="T44" fmla="*/ 86 w 101"/>
                <a:gd name="T45" fmla="*/ 86 h 162"/>
                <a:gd name="T46" fmla="*/ 73 w 101"/>
                <a:gd name="T47" fmla="*/ 94 h 162"/>
                <a:gd name="T48" fmla="*/ 55 w 101"/>
                <a:gd name="T49" fmla="*/ 99 h 162"/>
                <a:gd name="T50" fmla="*/ 34 w 101"/>
                <a:gd name="T51" fmla="*/ 99 h 162"/>
                <a:gd name="T52" fmla="*/ 27 w 101"/>
                <a:gd name="T53" fmla="*/ 99 h 162"/>
                <a:gd name="T54" fmla="*/ 27 w 101"/>
                <a:gd name="T55" fmla="*/ 162 h 162"/>
                <a:gd name="T56" fmla="*/ 0 w 101"/>
                <a:gd name="T57" fmla="*/ 162 h 162"/>
                <a:gd name="T58" fmla="*/ 0 w 101"/>
                <a:gd name="T59" fmla="*/ 8 h 162"/>
                <a:gd name="T60" fmla="*/ 18 w 101"/>
                <a:gd name="T61" fmla="*/ 1 h 162"/>
                <a:gd name="T62" fmla="*/ 44 w 101"/>
                <a:gd name="T6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62">
                  <a:moveTo>
                    <a:pt x="42" y="16"/>
                  </a:moveTo>
                  <a:lnTo>
                    <a:pt x="36" y="18"/>
                  </a:lnTo>
                  <a:lnTo>
                    <a:pt x="31" y="18"/>
                  </a:lnTo>
                  <a:lnTo>
                    <a:pt x="27" y="19"/>
                  </a:lnTo>
                  <a:lnTo>
                    <a:pt x="27" y="81"/>
                  </a:lnTo>
                  <a:lnTo>
                    <a:pt x="34" y="81"/>
                  </a:lnTo>
                  <a:lnTo>
                    <a:pt x="52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3" y="48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2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9"/>
                  </a:lnTo>
                  <a:lnTo>
                    <a:pt x="92" y="19"/>
                  </a:lnTo>
                  <a:lnTo>
                    <a:pt x="99" y="34"/>
                  </a:lnTo>
                  <a:lnTo>
                    <a:pt x="101" y="50"/>
                  </a:lnTo>
                  <a:lnTo>
                    <a:pt x="99" y="63"/>
                  </a:lnTo>
                  <a:lnTo>
                    <a:pt x="94" y="76"/>
                  </a:lnTo>
                  <a:lnTo>
                    <a:pt x="86" y="86"/>
                  </a:lnTo>
                  <a:lnTo>
                    <a:pt x="73" y="94"/>
                  </a:lnTo>
                  <a:lnTo>
                    <a:pt x="55" y="99"/>
                  </a:lnTo>
                  <a:lnTo>
                    <a:pt x="34" y="99"/>
                  </a:lnTo>
                  <a:lnTo>
                    <a:pt x="27" y="99"/>
                  </a:lnTo>
                  <a:lnTo>
                    <a:pt x="27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166"/>
            <p:cNvSpPr>
              <a:spLocks noEditPoints="1"/>
            </p:cNvSpPr>
            <p:nvPr/>
          </p:nvSpPr>
          <p:spPr bwMode="auto">
            <a:xfrm>
              <a:off x="4596491" y="3256718"/>
              <a:ext cx="220705" cy="299522"/>
            </a:xfrm>
            <a:custGeom>
              <a:avLst/>
              <a:gdLst>
                <a:gd name="T0" fmla="*/ 59 w 119"/>
                <a:gd name="T1" fmla="*/ 19 h 164"/>
                <a:gd name="T2" fmla="*/ 47 w 119"/>
                <a:gd name="T3" fmla="*/ 22 h 164"/>
                <a:gd name="T4" fmla="*/ 38 w 119"/>
                <a:gd name="T5" fmla="*/ 32 h 164"/>
                <a:gd name="T6" fmla="*/ 33 w 119"/>
                <a:gd name="T7" fmla="*/ 47 h 164"/>
                <a:gd name="T8" fmla="*/ 30 w 119"/>
                <a:gd name="T9" fmla="*/ 63 h 164"/>
                <a:gd name="T10" fmla="*/ 30 w 119"/>
                <a:gd name="T11" fmla="*/ 81 h 164"/>
                <a:gd name="T12" fmla="*/ 30 w 119"/>
                <a:gd name="T13" fmla="*/ 99 h 164"/>
                <a:gd name="T14" fmla="*/ 33 w 119"/>
                <a:gd name="T15" fmla="*/ 115 h 164"/>
                <a:gd name="T16" fmla="*/ 38 w 119"/>
                <a:gd name="T17" fmla="*/ 130 h 164"/>
                <a:gd name="T18" fmla="*/ 47 w 119"/>
                <a:gd name="T19" fmla="*/ 140 h 164"/>
                <a:gd name="T20" fmla="*/ 59 w 119"/>
                <a:gd name="T21" fmla="*/ 143 h 164"/>
                <a:gd name="T22" fmla="*/ 72 w 119"/>
                <a:gd name="T23" fmla="*/ 140 h 164"/>
                <a:gd name="T24" fmla="*/ 82 w 119"/>
                <a:gd name="T25" fmla="*/ 130 h 164"/>
                <a:gd name="T26" fmla="*/ 85 w 119"/>
                <a:gd name="T27" fmla="*/ 115 h 164"/>
                <a:gd name="T28" fmla="*/ 88 w 119"/>
                <a:gd name="T29" fmla="*/ 99 h 164"/>
                <a:gd name="T30" fmla="*/ 90 w 119"/>
                <a:gd name="T31" fmla="*/ 81 h 164"/>
                <a:gd name="T32" fmla="*/ 88 w 119"/>
                <a:gd name="T33" fmla="*/ 63 h 164"/>
                <a:gd name="T34" fmla="*/ 85 w 119"/>
                <a:gd name="T35" fmla="*/ 47 h 164"/>
                <a:gd name="T36" fmla="*/ 80 w 119"/>
                <a:gd name="T37" fmla="*/ 32 h 164"/>
                <a:gd name="T38" fmla="*/ 72 w 119"/>
                <a:gd name="T39" fmla="*/ 22 h 164"/>
                <a:gd name="T40" fmla="*/ 59 w 119"/>
                <a:gd name="T41" fmla="*/ 19 h 164"/>
                <a:gd name="T42" fmla="*/ 59 w 119"/>
                <a:gd name="T43" fmla="*/ 0 h 164"/>
                <a:gd name="T44" fmla="*/ 78 w 119"/>
                <a:gd name="T45" fmla="*/ 3 h 164"/>
                <a:gd name="T46" fmla="*/ 95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5 w 119"/>
                <a:gd name="T63" fmla="*/ 153 h 164"/>
                <a:gd name="T64" fmla="*/ 78 w 119"/>
                <a:gd name="T65" fmla="*/ 161 h 164"/>
                <a:gd name="T66" fmla="*/ 59 w 119"/>
                <a:gd name="T67" fmla="*/ 164 h 164"/>
                <a:gd name="T68" fmla="*/ 41 w 119"/>
                <a:gd name="T69" fmla="*/ 161 h 164"/>
                <a:gd name="T70" fmla="*/ 25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5 w 119"/>
                <a:gd name="T87" fmla="*/ 11 h 164"/>
                <a:gd name="T88" fmla="*/ 41 w 119"/>
                <a:gd name="T89" fmla="*/ 3 h 164"/>
                <a:gd name="T90" fmla="*/ 59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9" y="19"/>
                  </a:moveTo>
                  <a:lnTo>
                    <a:pt x="47" y="22"/>
                  </a:lnTo>
                  <a:lnTo>
                    <a:pt x="38" y="32"/>
                  </a:lnTo>
                  <a:lnTo>
                    <a:pt x="33" y="47"/>
                  </a:lnTo>
                  <a:lnTo>
                    <a:pt x="30" y="63"/>
                  </a:lnTo>
                  <a:lnTo>
                    <a:pt x="30" y="81"/>
                  </a:lnTo>
                  <a:lnTo>
                    <a:pt x="30" y="99"/>
                  </a:lnTo>
                  <a:lnTo>
                    <a:pt x="33" y="115"/>
                  </a:lnTo>
                  <a:lnTo>
                    <a:pt x="38" y="130"/>
                  </a:lnTo>
                  <a:lnTo>
                    <a:pt x="47" y="140"/>
                  </a:lnTo>
                  <a:lnTo>
                    <a:pt x="59" y="143"/>
                  </a:lnTo>
                  <a:lnTo>
                    <a:pt x="72" y="140"/>
                  </a:lnTo>
                  <a:lnTo>
                    <a:pt x="82" y="130"/>
                  </a:lnTo>
                  <a:lnTo>
                    <a:pt x="85" y="115"/>
                  </a:lnTo>
                  <a:lnTo>
                    <a:pt x="88" y="99"/>
                  </a:lnTo>
                  <a:lnTo>
                    <a:pt x="90" y="81"/>
                  </a:lnTo>
                  <a:lnTo>
                    <a:pt x="88" y="63"/>
                  </a:lnTo>
                  <a:lnTo>
                    <a:pt x="85" y="47"/>
                  </a:lnTo>
                  <a:lnTo>
                    <a:pt x="80" y="32"/>
                  </a:lnTo>
                  <a:lnTo>
                    <a:pt x="72" y="22"/>
                  </a:lnTo>
                  <a:lnTo>
                    <a:pt x="59" y="19"/>
                  </a:lnTo>
                  <a:close/>
                  <a:moveTo>
                    <a:pt x="59" y="0"/>
                  </a:moveTo>
                  <a:lnTo>
                    <a:pt x="78" y="3"/>
                  </a:lnTo>
                  <a:lnTo>
                    <a:pt x="95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5" y="153"/>
                  </a:lnTo>
                  <a:lnTo>
                    <a:pt x="78" y="161"/>
                  </a:lnTo>
                  <a:lnTo>
                    <a:pt x="59" y="164"/>
                  </a:lnTo>
                  <a:lnTo>
                    <a:pt x="41" y="161"/>
                  </a:lnTo>
                  <a:lnTo>
                    <a:pt x="25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167"/>
            <p:cNvSpPr/>
            <p:nvPr/>
          </p:nvSpPr>
          <p:spPr bwMode="auto">
            <a:xfrm>
              <a:off x="4872375" y="3256718"/>
              <a:ext cx="331057" cy="299522"/>
            </a:xfrm>
            <a:custGeom>
              <a:avLst/>
              <a:gdLst>
                <a:gd name="T0" fmla="*/ 0 w 179"/>
                <a:gd name="T1" fmla="*/ 0 h 161"/>
                <a:gd name="T2" fmla="*/ 29 w 179"/>
                <a:gd name="T3" fmla="*/ 0 h 161"/>
                <a:gd name="T4" fmla="*/ 49 w 179"/>
                <a:gd name="T5" fmla="*/ 106 h 161"/>
                <a:gd name="T6" fmla="*/ 49 w 179"/>
                <a:gd name="T7" fmla="*/ 111 h 161"/>
                <a:gd name="T8" fmla="*/ 50 w 179"/>
                <a:gd name="T9" fmla="*/ 116 h 161"/>
                <a:gd name="T10" fmla="*/ 50 w 179"/>
                <a:gd name="T11" fmla="*/ 121 h 161"/>
                <a:gd name="T12" fmla="*/ 50 w 179"/>
                <a:gd name="T13" fmla="*/ 122 h 161"/>
                <a:gd name="T14" fmla="*/ 52 w 179"/>
                <a:gd name="T15" fmla="*/ 124 h 161"/>
                <a:gd name="T16" fmla="*/ 52 w 179"/>
                <a:gd name="T17" fmla="*/ 124 h 161"/>
                <a:gd name="T18" fmla="*/ 52 w 179"/>
                <a:gd name="T19" fmla="*/ 122 h 161"/>
                <a:gd name="T20" fmla="*/ 52 w 179"/>
                <a:gd name="T21" fmla="*/ 121 h 161"/>
                <a:gd name="T22" fmla="*/ 54 w 179"/>
                <a:gd name="T23" fmla="*/ 116 h 161"/>
                <a:gd name="T24" fmla="*/ 54 w 179"/>
                <a:gd name="T25" fmla="*/ 111 h 161"/>
                <a:gd name="T26" fmla="*/ 55 w 179"/>
                <a:gd name="T27" fmla="*/ 106 h 161"/>
                <a:gd name="T28" fmla="*/ 80 w 179"/>
                <a:gd name="T29" fmla="*/ 0 h 161"/>
                <a:gd name="T30" fmla="*/ 101 w 179"/>
                <a:gd name="T31" fmla="*/ 0 h 161"/>
                <a:gd name="T32" fmla="*/ 125 w 179"/>
                <a:gd name="T33" fmla="*/ 106 h 161"/>
                <a:gd name="T34" fmla="*/ 125 w 179"/>
                <a:gd name="T35" fmla="*/ 111 h 161"/>
                <a:gd name="T36" fmla="*/ 127 w 179"/>
                <a:gd name="T37" fmla="*/ 116 h 161"/>
                <a:gd name="T38" fmla="*/ 127 w 179"/>
                <a:gd name="T39" fmla="*/ 119 h 161"/>
                <a:gd name="T40" fmla="*/ 127 w 179"/>
                <a:gd name="T41" fmla="*/ 122 h 161"/>
                <a:gd name="T42" fmla="*/ 128 w 179"/>
                <a:gd name="T43" fmla="*/ 124 h 161"/>
                <a:gd name="T44" fmla="*/ 128 w 179"/>
                <a:gd name="T45" fmla="*/ 124 h 161"/>
                <a:gd name="T46" fmla="*/ 128 w 179"/>
                <a:gd name="T47" fmla="*/ 122 h 161"/>
                <a:gd name="T48" fmla="*/ 128 w 179"/>
                <a:gd name="T49" fmla="*/ 119 h 161"/>
                <a:gd name="T50" fmla="*/ 128 w 179"/>
                <a:gd name="T51" fmla="*/ 116 h 161"/>
                <a:gd name="T52" fmla="*/ 130 w 179"/>
                <a:gd name="T53" fmla="*/ 111 h 161"/>
                <a:gd name="T54" fmla="*/ 130 w 179"/>
                <a:gd name="T55" fmla="*/ 106 h 161"/>
                <a:gd name="T56" fmla="*/ 151 w 179"/>
                <a:gd name="T57" fmla="*/ 0 h 161"/>
                <a:gd name="T58" fmla="*/ 179 w 179"/>
                <a:gd name="T59" fmla="*/ 0 h 161"/>
                <a:gd name="T60" fmla="*/ 141 w 179"/>
                <a:gd name="T61" fmla="*/ 161 h 161"/>
                <a:gd name="T62" fmla="*/ 115 w 179"/>
                <a:gd name="T63" fmla="*/ 161 h 161"/>
                <a:gd name="T64" fmla="*/ 93 w 179"/>
                <a:gd name="T65" fmla="*/ 62 h 161"/>
                <a:gd name="T66" fmla="*/ 91 w 179"/>
                <a:gd name="T67" fmla="*/ 57 h 161"/>
                <a:gd name="T68" fmla="*/ 89 w 179"/>
                <a:gd name="T69" fmla="*/ 52 h 161"/>
                <a:gd name="T70" fmla="*/ 89 w 179"/>
                <a:gd name="T71" fmla="*/ 49 h 161"/>
                <a:gd name="T72" fmla="*/ 89 w 179"/>
                <a:gd name="T73" fmla="*/ 46 h 161"/>
                <a:gd name="T74" fmla="*/ 89 w 179"/>
                <a:gd name="T75" fmla="*/ 46 h 161"/>
                <a:gd name="T76" fmla="*/ 88 w 179"/>
                <a:gd name="T77" fmla="*/ 46 h 161"/>
                <a:gd name="T78" fmla="*/ 88 w 179"/>
                <a:gd name="T79" fmla="*/ 46 h 161"/>
                <a:gd name="T80" fmla="*/ 88 w 179"/>
                <a:gd name="T81" fmla="*/ 49 h 161"/>
                <a:gd name="T82" fmla="*/ 88 w 179"/>
                <a:gd name="T83" fmla="*/ 52 h 161"/>
                <a:gd name="T84" fmla="*/ 86 w 179"/>
                <a:gd name="T85" fmla="*/ 57 h 161"/>
                <a:gd name="T86" fmla="*/ 86 w 179"/>
                <a:gd name="T87" fmla="*/ 62 h 161"/>
                <a:gd name="T88" fmla="*/ 62 w 179"/>
                <a:gd name="T89" fmla="*/ 161 h 161"/>
                <a:gd name="T90" fmla="*/ 36 w 179"/>
                <a:gd name="T91" fmla="*/ 161 h 161"/>
                <a:gd name="T92" fmla="*/ 0 w 179"/>
                <a:gd name="T9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61">
                  <a:moveTo>
                    <a:pt x="0" y="0"/>
                  </a:moveTo>
                  <a:lnTo>
                    <a:pt x="29" y="0"/>
                  </a:lnTo>
                  <a:lnTo>
                    <a:pt x="49" y="106"/>
                  </a:lnTo>
                  <a:lnTo>
                    <a:pt x="49" y="111"/>
                  </a:lnTo>
                  <a:lnTo>
                    <a:pt x="50" y="116"/>
                  </a:lnTo>
                  <a:lnTo>
                    <a:pt x="50" y="121"/>
                  </a:lnTo>
                  <a:lnTo>
                    <a:pt x="50" y="122"/>
                  </a:lnTo>
                  <a:lnTo>
                    <a:pt x="52" y="124"/>
                  </a:lnTo>
                  <a:lnTo>
                    <a:pt x="52" y="124"/>
                  </a:lnTo>
                  <a:lnTo>
                    <a:pt x="52" y="122"/>
                  </a:lnTo>
                  <a:lnTo>
                    <a:pt x="52" y="121"/>
                  </a:lnTo>
                  <a:lnTo>
                    <a:pt x="54" y="116"/>
                  </a:lnTo>
                  <a:lnTo>
                    <a:pt x="54" y="111"/>
                  </a:lnTo>
                  <a:lnTo>
                    <a:pt x="55" y="106"/>
                  </a:lnTo>
                  <a:lnTo>
                    <a:pt x="80" y="0"/>
                  </a:lnTo>
                  <a:lnTo>
                    <a:pt x="101" y="0"/>
                  </a:lnTo>
                  <a:lnTo>
                    <a:pt x="125" y="106"/>
                  </a:lnTo>
                  <a:lnTo>
                    <a:pt x="125" y="111"/>
                  </a:lnTo>
                  <a:lnTo>
                    <a:pt x="127" y="116"/>
                  </a:lnTo>
                  <a:lnTo>
                    <a:pt x="127" y="119"/>
                  </a:lnTo>
                  <a:lnTo>
                    <a:pt x="127" y="122"/>
                  </a:lnTo>
                  <a:lnTo>
                    <a:pt x="128" y="124"/>
                  </a:lnTo>
                  <a:lnTo>
                    <a:pt x="128" y="124"/>
                  </a:lnTo>
                  <a:lnTo>
                    <a:pt x="128" y="122"/>
                  </a:lnTo>
                  <a:lnTo>
                    <a:pt x="128" y="119"/>
                  </a:lnTo>
                  <a:lnTo>
                    <a:pt x="128" y="116"/>
                  </a:lnTo>
                  <a:lnTo>
                    <a:pt x="130" y="111"/>
                  </a:lnTo>
                  <a:lnTo>
                    <a:pt x="130" y="106"/>
                  </a:lnTo>
                  <a:lnTo>
                    <a:pt x="151" y="0"/>
                  </a:lnTo>
                  <a:lnTo>
                    <a:pt x="179" y="0"/>
                  </a:lnTo>
                  <a:lnTo>
                    <a:pt x="141" y="161"/>
                  </a:lnTo>
                  <a:lnTo>
                    <a:pt x="115" y="161"/>
                  </a:lnTo>
                  <a:lnTo>
                    <a:pt x="93" y="62"/>
                  </a:lnTo>
                  <a:lnTo>
                    <a:pt x="91" y="57"/>
                  </a:lnTo>
                  <a:lnTo>
                    <a:pt x="89" y="52"/>
                  </a:lnTo>
                  <a:lnTo>
                    <a:pt x="89" y="49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8" y="49"/>
                  </a:lnTo>
                  <a:lnTo>
                    <a:pt x="88" y="52"/>
                  </a:lnTo>
                  <a:lnTo>
                    <a:pt x="86" y="57"/>
                  </a:lnTo>
                  <a:lnTo>
                    <a:pt x="86" y="62"/>
                  </a:lnTo>
                  <a:lnTo>
                    <a:pt x="62" y="161"/>
                  </a:lnTo>
                  <a:lnTo>
                    <a:pt x="36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168"/>
            <p:cNvSpPr/>
            <p:nvPr/>
          </p:nvSpPr>
          <p:spPr bwMode="auto">
            <a:xfrm>
              <a:off x="5274370" y="3256718"/>
              <a:ext cx="134002" cy="299522"/>
            </a:xfrm>
            <a:custGeom>
              <a:avLst/>
              <a:gdLst>
                <a:gd name="T0" fmla="*/ 0 w 76"/>
                <a:gd name="T1" fmla="*/ 0 h 161"/>
                <a:gd name="T2" fmla="*/ 76 w 76"/>
                <a:gd name="T3" fmla="*/ 0 h 161"/>
                <a:gd name="T4" fmla="*/ 76 w 76"/>
                <a:gd name="T5" fmla="*/ 20 h 161"/>
                <a:gd name="T6" fmla="*/ 29 w 76"/>
                <a:gd name="T7" fmla="*/ 20 h 161"/>
                <a:gd name="T8" fmla="*/ 29 w 76"/>
                <a:gd name="T9" fmla="*/ 69 h 161"/>
                <a:gd name="T10" fmla="*/ 72 w 76"/>
                <a:gd name="T11" fmla="*/ 69 h 161"/>
                <a:gd name="T12" fmla="*/ 72 w 76"/>
                <a:gd name="T13" fmla="*/ 88 h 161"/>
                <a:gd name="T14" fmla="*/ 29 w 76"/>
                <a:gd name="T15" fmla="*/ 88 h 161"/>
                <a:gd name="T16" fmla="*/ 29 w 76"/>
                <a:gd name="T17" fmla="*/ 142 h 161"/>
                <a:gd name="T18" fmla="*/ 76 w 76"/>
                <a:gd name="T19" fmla="*/ 142 h 161"/>
                <a:gd name="T20" fmla="*/ 76 w 76"/>
                <a:gd name="T21" fmla="*/ 161 h 161"/>
                <a:gd name="T22" fmla="*/ 0 w 76"/>
                <a:gd name="T23" fmla="*/ 161 h 161"/>
                <a:gd name="T24" fmla="*/ 0 w 76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61">
                  <a:moveTo>
                    <a:pt x="0" y="0"/>
                  </a:moveTo>
                  <a:lnTo>
                    <a:pt x="76" y="0"/>
                  </a:lnTo>
                  <a:lnTo>
                    <a:pt x="76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2" y="69"/>
                  </a:lnTo>
                  <a:lnTo>
                    <a:pt x="72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6" y="142"/>
                  </a:lnTo>
                  <a:lnTo>
                    <a:pt x="76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169"/>
            <p:cNvSpPr>
              <a:spLocks noEditPoints="1"/>
            </p:cNvSpPr>
            <p:nvPr/>
          </p:nvSpPr>
          <p:spPr bwMode="auto">
            <a:xfrm>
              <a:off x="5495075" y="3256718"/>
              <a:ext cx="197060" cy="299522"/>
            </a:xfrm>
            <a:custGeom>
              <a:avLst/>
              <a:gdLst>
                <a:gd name="T0" fmla="*/ 44 w 107"/>
                <a:gd name="T1" fmla="*/ 16 h 162"/>
                <a:gd name="T2" fmla="*/ 37 w 107"/>
                <a:gd name="T3" fmla="*/ 18 h 162"/>
                <a:gd name="T4" fmla="*/ 32 w 107"/>
                <a:gd name="T5" fmla="*/ 18 h 162"/>
                <a:gd name="T6" fmla="*/ 29 w 107"/>
                <a:gd name="T7" fmla="*/ 19 h 162"/>
                <a:gd name="T8" fmla="*/ 29 w 107"/>
                <a:gd name="T9" fmla="*/ 83 h 162"/>
                <a:gd name="T10" fmla="*/ 32 w 107"/>
                <a:gd name="T11" fmla="*/ 83 h 162"/>
                <a:gd name="T12" fmla="*/ 35 w 107"/>
                <a:gd name="T13" fmla="*/ 83 h 162"/>
                <a:gd name="T14" fmla="*/ 40 w 107"/>
                <a:gd name="T15" fmla="*/ 83 h 162"/>
                <a:gd name="T16" fmla="*/ 55 w 107"/>
                <a:gd name="T17" fmla="*/ 81 h 162"/>
                <a:gd name="T18" fmla="*/ 65 w 107"/>
                <a:gd name="T19" fmla="*/ 75 h 162"/>
                <a:gd name="T20" fmla="*/ 71 w 107"/>
                <a:gd name="T21" fmla="*/ 63 h 162"/>
                <a:gd name="T22" fmla="*/ 74 w 107"/>
                <a:gd name="T23" fmla="*/ 50 h 162"/>
                <a:gd name="T24" fmla="*/ 71 w 107"/>
                <a:gd name="T25" fmla="*/ 35 h 162"/>
                <a:gd name="T26" fmla="*/ 66 w 107"/>
                <a:gd name="T27" fmla="*/ 24 h 162"/>
                <a:gd name="T28" fmla="*/ 57 w 107"/>
                <a:gd name="T29" fmla="*/ 19 h 162"/>
                <a:gd name="T30" fmla="*/ 44 w 107"/>
                <a:gd name="T31" fmla="*/ 16 h 162"/>
                <a:gd name="T32" fmla="*/ 44 w 107"/>
                <a:gd name="T33" fmla="*/ 0 h 162"/>
                <a:gd name="T34" fmla="*/ 65 w 107"/>
                <a:gd name="T35" fmla="*/ 1 h 162"/>
                <a:gd name="T36" fmla="*/ 81 w 107"/>
                <a:gd name="T37" fmla="*/ 8 h 162"/>
                <a:gd name="T38" fmla="*/ 92 w 107"/>
                <a:gd name="T39" fmla="*/ 18 h 162"/>
                <a:gd name="T40" fmla="*/ 100 w 107"/>
                <a:gd name="T41" fmla="*/ 32 h 162"/>
                <a:gd name="T42" fmla="*/ 102 w 107"/>
                <a:gd name="T43" fmla="*/ 48 h 162"/>
                <a:gd name="T44" fmla="*/ 99 w 107"/>
                <a:gd name="T45" fmla="*/ 65 h 162"/>
                <a:gd name="T46" fmla="*/ 91 w 107"/>
                <a:gd name="T47" fmla="*/ 78 h 162"/>
                <a:gd name="T48" fmla="*/ 78 w 107"/>
                <a:gd name="T49" fmla="*/ 86 h 162"/>
                <a:gd name="T50" fmla="*/ 60 w 107"/>
                <a:gd name="T51" fmla="*/ 91 h 162"/>
                <a:gd name="T52" fmla="*/ 60 w 107"/>
                <a:gd name="T53" fmla="*/ 91 h 162"/>
                <a:gd name="T54" fmla="*/ 107 w 107"/>
                <a:gd name="T55" fmla="*/ 162 h 162"/>
                <a:gd name="T56" fmla="*/ 74 w 107"/>
                <a:gd name="T57" fmla="*/ 162 h 162"/>
                <a:gd name="T58" fmla="*/ 29 w 107"/>
                <a:gd name="T59" fmla="*/ 89 h 162"/>
                <a:gd name="T60" fmla="*/ 29 w 107"/>
                <a:gd name="T61" fmla="*/ 89 h 162"/>
                <a:gd name="T62" fmla="*/ 29 w 107"/>
                <a:gd name="T63" fmla="*/ 162 h 162"/>
                <a:gd name="T64" fmla="*/ 0 w 107"/>
                <a:gd name="T65" fmla="*/ 162 h 162"/>
                <a:gd name="T66" fmla="*/ 0 w 107"/>
                <a:gd name="T67" fmla="*/ 8 h 162"/>
                <a:gd name="T68" fmla="*/ 19 w 107"/>
                <a:gd name="T69" fmla="*/ 3 h 162"/>
                <a:gd name="T70" fmla="*/ 44 w 107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162">
                  <a:moveTo>
                    <a:pt x="44" y="16"/>
                  </a:moveTo>
                  <a:lnTo>
                    <a:pt x="37" y="18"/>
                  </a:lnTo>
                  <a:lnTo>
                    <a:pt x="32" y="18"/>
                  </a:lnTo>
                  <a:lnTo>
                    <a:pt x="29" y="19"/>
                  </a:lnTo>
                  <a:lnTo>
                    <a:pt x="29" y="83"/>
                  </a:lnTo>
                  <a:lnTo>
                    <a:pt x="32" y="83"/>
                  </a:lnTo>
                  <a:lnTo>
                    <a:pt x="35" y="83"/>
                  </a:lnTo>
                  <a:lnTo>
                    <a:pt x="40" y="83"/>
                  </a:lnTo>
                  <a:lnTo>
                    <a:pt x="55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4" y="50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2" y="18"/>
                  </a:lnTo>
                  <a:lnTo>
                    <a:pt x="100" y="32"/>
                  </a:lnTo>
                  <a:lnTo>
                    <a:pt x="102" y="48"/>
                  </a:lnTo>
                  <a:lnTo>
                    <a:pt x="99" y="65"/>
                  </a:lnTo>
                  <a:lnTo>
                    <a:pt x="91" y="78"/>
                  </a:lnTo>
                  <a:lnTo>
                    <a:pt x="78" y="86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107" y="162"/>
                  </a:lnTo>
                  <a:lnTo>
                    <a:pt x="74" y="162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9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9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6" name="Rectangle 170"/>
            <p:cNvSpPr>
              <a:spLocks noChangeArrowheads="1"/>
            </p:cNvSpPr>
            <p:nvPr/>
          </p:nvSpPr>
          <p:spPr bwMode="auto">
            <a:xfrm>
              <a:off x="5763074" y="3256718"/>
              <a:ext cx="55179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171"/>
            <p:cNvSpPr/>
            <p:nvPr/>
          </p:nvSpPr>
          <p:spPr bwMode="auto">
            <a:xfrm>
              <a:off x="5904955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8 w 117"/>
                <a:gd name="T3" fmla="*/ 0 h 161"/>
                <a:gd name="T4" fmla="*/ 84 w 117"/>
                <a:gd name="T5" fmla="*/ 98 h 161"/>
                <a:gd name="T6" fmla="*/ 88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3 w 117"/>
                <a:gd name="T13" fmla="*/ 114 h 161"/>
                <a:gd name="T14" fmla="*/ 93 w 117"/>
                <a:gd name="T15" fmla="*/ 114 h 161"/>
                <a:gd name="T16" fmla="*/ 93 w 117"/>
                <a:gd name="T17" fmla="*/ 114 h 161"/>
                <a:gd name="T18" fmla="*/ 93 w 117"/>
                <a:gd name="T19" fmla="*/ 113 h 161"/>
                <a:gd name="T20" fmla="*/ 93 w 117"/>
                <a:gd name="T21" fmla="*/ 109 h 161"/>
                <a:gd name="T22" fmla="*/ 93 w 117"/>
                <a:gd name="T23" fmla="*/ 104 h 161"/>
                <a:gd name="T24" fmla="*/ 93 w 117"/>
                <a:gd name="T25" fmla="*/ 98 h 161"/>
                <a:gd name="T26" fmla="*/ 93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3 w 117"/>
                <a:gd name="T33" fmla="*/ 161 h 161"/>
                <a:gd name="T34" fmla="*/ 32 w 117"/>
                <a:gd name="T35" fmla="*/ 57 h 161"/>
                <a:gd name="T36" fmla="*/ 29 w 117"/>
                <a:gd name="T37" fmla="*/ 52 h 161"/>
                <a:gd name="T38" fmla="*/ 28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3 w 117"/>
                <a:gd name="T47" fmla="*/ 39 h 161"/>
                <a:gd name="T48" fmla="*/ 23 w 117"/>
                <a:gd name="T49" fmla="*/ 41 h 161"/>
                <a:gd name="T50" fmla="*/ 23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8" y="0"/>
                  </a:lnTo>
                  <a:lnTo>
                    <a:pt x="84" y="98"/>
                  </a:lnTo>
                  <a:lnTo>
                    <a:pt x="88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3"/>
                  </a:lnTo>
                  <a:lnTo>
                    <a:pt x="93" y="109"/>
                  </a:lnTo>
                  <a:lnTo>
                    <a:pt x="93" y="104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3" y="161"/>
                  </a:lnTo>
                  <a:lnTo>
                    <a:pt x="32" y="57"/>
                  </a:lnTo>
                  <a:lnTo>
                    <a:pt x="29" y="52"/>
                  </a:lnTo>
                  <a:lnTo>
                    <a:pt x="28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3" y="39"/>
                  </a:lnTo>
                  <a:lnTo>
                    <a:pt x="23" y="41"/>
                  </a:lnTo>
                  <a:lnTo>
                    <a:pt x="23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172"/>
            <p:cNvSpPr/>
            <p:nvPr/>
          </p:nvSpPr>
          <p:spPr bwMode="auto">
            <a:xfrm>
              <a:off x="6196603" y="3256718"/>
              <a:ext cx="204940" cy="299522"/>
            </a:xfrm>
            <a:custGeom>
              <a:avLst/>
              <a:gdLst>
                <a:gd name="T0" fmla="*/ 70 w 112"/>
                <a:gd name="T1" fmla="*/ 0 h 164"/>
                <a:gd name="T2" fmla="*/ 86 w 112"/>
                <a:gd name="T3" fmla="*/ 1 h 164"/>
                <a:gd name="T4" fmla="*/ 99 w 112"/>
                <a:gd name="T5" fmla="*/ 3 h 164"/>
                <a:gd name="T6" fmla="*/ 111 w 112"/>
                <a:gd name="T7" fmla="*/ 8 h 164"/>
                <a:gd name="T8" fmla="*/ 101 w 112"/>
                <a:gd name="T9" fmla="*/ 26 h 164"/>
                <a:gd name="T10" fmla="*/ 91 w 112"/>
                <a:gd name="T11" fmla="*/ 22 h 164"/>
                <a:gd name="T12" fmla="*/ 73 w 112"/>
                <a:gd name="T13" fmla="*/ 21 h 164"/>
                <a:gd name="T14" fmla="*/ 59 w 112"/>
                <a:gd name="T15" fmla="*/ 22 h 164"/>
                <a:gd name="T16" fmla="*/ 47 w 112"/>
                <a:gd name="T17" fmla="*/ 31 h 164"/>
                <a:gd name="T18" fmla="*/ 38 w 112"/>
                <a:gd name="T19" fmla="*/ 42 h 164"/>
                <a:gd name="T20" fmla="*/ 33 w 112"/>
                <a:gd name="T21" fmla="*/ 60 h 164"/>
                <a:gd name="T22" fmla="*/ 29 w 112"/>
                <a:gd name="T23" fmla="*/ 83 h 164"/>
                <a:gd name="T24" fmla="*/ 33 w 112"/>
                <a:gd name="T25" fmla="*/ 104 h 164"/>
                <a:gd name="T26" fmla="*/ 38 w 112"/>
                <a:gd name="T27" fmla="*/ 122 h 164"/>
                <a:gd name="T28" fmla="*/ 46 w 112"/>
                <a:gd name="T29" fmla="*/ 133 h 164"/>
                <a:gd name="T30" fmla="*/ 55 w 112"/>
                <a:gd name="T31" fmla="*/ 141 h 164"/>
                <a:gd name="T32" fmla="*/ 68 w 112"/>
                <a:gd name="T33" fmla="*/ 144 h 164"/>
                <a:gd name="T34" fmla="*/ 75 w 112"/>
                <a:gd name="T35" fmla="*/ 143 h 164"/>
                <a:gd name="T36" fmla="*/ 78 w 112"/>
                <a:gd name="T37" fmla="*/ 143 h 164"/>
                <a:gd name="T38" fmla="*/ 81 w 112"/>
                <a:gd name="T39" fmla="*/ 141 h 164"/>
                <a:gd name="T40" fmla="*/ 85 w 112"/>
                <a:gd name="T41" fmla="*/ 141 h 164"/>
                <a:gd name="T42" fmla="*/ 85 w 112"/>
                <a:gd name="T43" fmla="*/ 88 h 164"/>
                <a:gd name="T44" fmla="*/ 62 w 112"/>
                <a:gd name="T45" fmla="*/ 88 h 164"/>
                <a:gd name="T46" fmla="*/ 62 w 112"/>
                <a:gd name="T47" fmla="*/ 70 h 164"/>
                <a:gd name="T48" fmla="*/ 112 w 112"/>
                <a:gd name="T49" fmla="*/ 70 h 164"/>
                <a:gd name="T50" fmla="*/ 112 w 112"/>
                <a:gd name="T51" fmla="*/ 156 h 164"/>
                <a:gd name="T52" fmla="*/ 101 w 112"/>
                <a:gd name="T53" fmla="*/ 161 h 164"/>
                <a:gd name="T54" fmla="*/ 88 w 112"/>
                <a:gd name="T55" fmla="*/ 164 h 164"/>
                <a:gd name="T56" fmla="*/ 70 w 112"/>
                <a:gd name="T57" fmla="*/ 164 h 164"/>
                <a:gd name="T58" fmla="*/ 46 w 112"/>
                <a:gd name="T59" fmla="*/ 161 h 164"/>
                <a:gd name="T60" fmla="*/ 26 w 112"/>
                <a:gd name="T61" fmla="*/ 151 h 164"/>
                <a:gd name="T62" fmla="*/ 13 w 112"/>
                <a:gd name="T63" fmla="*/ 133 h 164"/>
                <a:gd name="T64" fmla="*/ 3 w 112"/>
                <a:gd name="T65" fmla="*/ 110 h 164"/>
                <a:gd name="T66" fmla="*/ 0 w 112"/>
                <a:gd name="T67" fmla="*/ 81 h 164"/>
                <a:gd name="T68" fmla="*/ 3 w 112"/>
                <a:gd name="T69" fmla="*/ 53 h 164"/>
                <a:gd name="T70" fmla="*/ 13 w 112"/>
                <a:gd name="T71" fmla="*/ 31 h 164"/>
                <a:gd name="T72" fmla="*/ 28 w 112"/>
                <a:gd name="T73" fmla="*/ 14 h 164"/>
                <a:gd name="T74" fmla="*/ 47 w 112"/>
                <a:gd name="T75" fmla="*/ 3 h 164"/>
                <a:gd name="T76" fmla="*/ 70 w 112"/>
                <a:gd name="T7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64">
                  <a:moveTo>
                    <a:pt x="70" y="0"/>
                  </a:moveTo>
                  <a:lnTo>
                    <a:pt x="86" y="1"/>
                  </a:lnTo>
                  <a:lnTo>
                    <a:pt x="99" y="3"/>
                  </a:lnTo>
                  <a:lnTo>
                    <a:pt x="111" y="8"/>
                  </a:lnTo>
                  <a:lnTo>
                    <a:pt x="101" y="26"/>
                  </a:lnTo>
                  <a:lnTo>
                    <a:pt x="91" y="22"/>
                  </a:lnTo>
                  <a:lnTo>
                    <a:pt x="73" y="21"/>
                  </a:lnTo>
                  <a:lnTo>
                    <a:pt x="59" y="22"/>
                  </a:lnTo>
                  <a:lnTo>
                    <a:pt x="47" y="31"/>
                  </a:lnTo>
                  <a:lnTo>
                    <a:pt x="38" y="42"/>
                  </a:lnTo>
                  <a:lnTo>
                    <a:pt x="33" y="60"/>
                  </a:lnTo>
                  <a:lnTo>
                    <a:pt x="29" y="83"/>
                  </a:lnTo>
                  <a:lnTo>
                    <a:pt x="33" y="104"/>
                  </a:lnTo>
                  <a:lnTo>
                    <a:pt x="38" y="122"/>
                  </a:lnTo>
                  <a:lnTo>
                    <a:pt x="46" y="133"/>
                  </a:lnTo>
                  <a:lnTo>
                    <a:pt x="55" y="141"/>
                  </a:lnTo>
                  <a:lnTo>
                    <a:pt x="68" y="144"/>
                  </a:lnTo>
                  <a:lnTo>
                    <a:pt x="75" y="143"/>
                  </a:lnTo>
                  <a:lnTo>
                    <a:pt x="78" y="143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88"/>
                  </a:lnTo>
                  <a:lnTo>
                    <a:pt x="62" y="88"/>
                  </a:lnTo>
                  <a:lnTo>
                    <a:pt x="62" y="70"/>
                  </a:lnTo>
                  <a:lnTo>
                    <a:pt x="112" y="70"/>
                  </a:lnTo>
                  <a:lnTo>
                    <a:pt x="112" y="156"/>
                  </a:lnTo>
                  <a:lnTo>
                    <a:pt x="101" y="161"/>
                  </a:lnTo>
                  <a:lnTo>
                    <a:pt x="88" y="164"/>
                  </a:lnTo>
                  <a:lnTo>
                    <a:pt x="70" y="164"/>
                  </a:lnTo>
                  <a:lnTo>
                    <a:pt x="46" y="161"/>
                  </a:lnTo>
                  <a:lnTo>
                    <a:pt x="26" y="151"/>
                  </a:lnTo>
                  <a:lnTo>
                    <a:pt x="13" y="133"/>
                  </a:lnTo>
                  <a:lnTo>
                    <a:pt x="3" y="110"/>
                  </a:lnTo>
                  <a:lnTo>
                    <a:pt x="0" y="81"/>
                  </a:lnTo>
                  <a:lnTo>
                    <a:pt x="3" y="53"/>
                  </a:lnTo>
                  <a:lnTo>
                    <a:pt x="13" y="31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173"/>
            <p:cNvSpPr/>
            <p:nvPr/>
          </p:nvSpPr>
          <p:spPr bwMode="auto">
            <a:xfrm>
              <a:off x="6606484" y="3256718"/>
              <a:ext cx="212820" cy="299522"/>
            </a:xfrm>
            <a:custGeom>
              <a:avLst/>
              <a:gdLst>
                <a:gd name="T0" fmla="*/ 0 w 116"/>
                <a:gd name="T1" fmla="*/ 0 h 161"/>
                <a:gd name="T2" fmla="*/ 33 w 116"/>
                <a:gd name="T3" fmla="*/ 0 h 161"/>
                <a:gd name="T4" fmla="*/ 59 w 116"/>
                <a:gd name="T5" fmla="*/ 67 h 161"/>
                <a:gd name="T6" fmla="*/ 60 w 116"/>
                <a:gd name="T7" fmla="*/ 67 h 161"/>
                <a:gd name="T8" fmla="*/ 88 w 116"/>
                <a:gd name="T9" fmla="*/ 0 h 161"/>
                <a:gd name="T10" fmla="*/ 116 w 116"/>
                <a:gd name="T11" fmla="*/ 0 h 161"/>
                <a:gd name="T12" fmla="*/ 73 w 116"/>
                <a:gd name="T13" fmla="*/ 91 h 161"/>
                <a:gd name="T14" fmla="*/ 73 w 116"/>
                <a:gd name="T15" fmla="*/ 161 h 161"/>
                <a:gd name="T16" fmla="*/ 44 w 116"/>
                <a:gd name="T17" fmla="*/ 161 h 161"/>
                <a:gd name="T18" fmla="*/ 44 w 116"/>
                <a:gd name="T19" fmla="*/ 91 h 161"/>
                <a:gd name="T20" fmla="*/ 0 w 116"/>
                <a:gd name="T2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1">
                  <a:moveTo>
                    <a:pt x="0" y="0"/>
                  </a:moveTo>
                  <a:lnTo>
                    <a:pt x="33" y="0"/>
                  </a:lnTo>
                  <a:lnTo>
                    <a:pt x="59" y="67"/>
                  </a:lnTo>
                  <a:lnTo>
                    <a:pt x="60" y="67"/>
                  </a:lnTo>
                  <a:lnTo>
                    <a:pt x="88" y="0"/>
                  </a:lnTo>
                  <a:lnTo>
                    <a:pt x="116" y="0"/>
                  </a:lnTo>
                  <a:lnTo>
                    <a:pt x="73" y="91"/>
                  </a:lnTo>
                  <a:lnTo>
                    <a:pt x="73" y="161"/>
                  </a:lnTo>
                  <a:lnTo>
                    <a:pt x="44" y="161"/>
                  </a:lnTo>
                  <a:lnTo>
                    <a:pt x="44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174"/>
            <p:cNvSpPr>
              <a:spLocks noEditPoints="1"/>
            </p:cNvSpPr>
            <p:nvPr/>
          </p:nvSpPr>
          <p:spPr bwMode="auto">
            <a:xfrm>
              <a:off x="6866598" y="3256718"/>
              <a:ext cx="220705" cy="299522"/>
            </a:xfrm>
            <a:custGeom>
              <a:avLst/>
              <a:gdLst>
                <a:gd name="T0" fmla="*/ 58 w 119"/>
                <a:gd name="T1" fmla="*/ 19 h 164"/>
                <a:gd name="T2" fmla="*/ 47 w 119"/>
                <a:gd name="T3" fmla="*/ 22 h 164"/>
                <a:gd name="T4" fmla="*/ 37 w 119"/>
                <a:gd name="T5" fmla="*/ 32 h 164"/>
                <a:gd name="T6" fmla="*/ 32 w 119"/>
                <a:gd name="T7" fmla="*/ 47 h 164"/>
                <a:gd name="T8" fmla="*/ 29 w 119"/>
                <a:gd name="T9" fmla="*/ 63 h 164"/>
                <a:gd name="T10" fmla="*/ 29 w 119"/>
                <a:gd name="T11" fmla="*/ 81 h 164"/>
                <a:gd name="T12" fmla="*/ 29 w 119"/>
                <a:gd name="T13" fmla="*/ 99 h 164"/>
                <a:gd name="T14" fmla="*/ 32 w 119"/>
                <a:gd name="T15" fmla="*/ 115 h 164"/>
                <a:gd name="T16" fmla="*/ 37 w 119"/>
                <a:gd name="T17" fmla="*/ 130 h 164"/>
                <a:gd name="T18" fmla="*/ 47 w 119"/>
                <a:gd name="T19" fmla="*/ 140 h 164"/>
                <a:gd name="T20" fmla="*/ 58 w 119"/>
                <a:gd name="T21" fmla="*/ 143 h 164"/>
                <a:gd name="T22" fmla="*/ 71 w 119"/>
                <a:gd name="T23" fmla="*/ 140 h 164"/>
                <a:gd name="T24" fmla="*/ 81 w 119"/>
                <a:gd name="T25" fmla="*/ 130 h 164"/>
                <a:gd name="T26" fmla="*/ 86 w 119"/>
                <a:gd name="T27" fmla="*/ 115 h 164"/>
                <a:gd name="T28" fmla="*/ 88 w 119"/>
                <a:gd name="T29" fmla="*/ 99 h 164"/>
                <a:gd name="T30" fmla="*/ 89 w 119"/>
                <a:gd name="T31" fmla="*/ 81 h 164"/>
                <a:gd name="T32" fmla="*/ 88 w 119"/>
                <a:gd name="T33" fmla="*/ 63 h 164"/>
                <a:gd name="T34" fmla="*/ 86 w 119"/>
                <a:gd name="T35" fmla="*/ 47 h 164"/>
                <a:gd name="T36" fmla="*/ 80 w 119"/>
                <a:gd name="T37" fmla="*/ 32 h 164"/>
                <a:gd name="T38" fmla="*/ 71 w 119"/>
                <a:gd name="T39" fmla="*/ 22 h 164"/>
                <a:gd name="T40" fmla="*/ 58 w 119"/>
                <a:gd name="T41" fmla="*/ 19 h 164"/>
                <a:gd name="T42" fmla="*/ 58 w 119"/>
                <a:gd name="T43" fmla="*/ 0 h 164"/>
                <a:gd name="T44" fmla="*/ 78 w 119"/>
                <a:gd name="T45" fmla="*/ 3 h 164"/>
                <a:gd name="T46" fmla="*/ 94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4 w 119"/>
                <a:gd name="T63" fmla="*/ 153 h 164"/>
                <a:gd name="T64" fmla="*/ 78 w 119"/>
                <a:gd name="T65" fmla="*/ 161 h 164"/>
                <a:gd name="T66" fmla="*/ 58 w 119"/>
                <a:gd name="T67" fmla="*/ 164 h 164"/>
                <a:gd name="T68" fmla="*/ 41 w 119"/>
                <a:gd name="T69" fmla="*/ 161 h 164"/>
                <a:gd name="T70" fmla="*/ 24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4 w 119"/>
                <a:gd name="T87" fmla="*/ 11 h 164"/>
                <a:gd name="T88" fmla="*/ 41 w 119"/>
                <a:gd name="T89" fmla="*/ 3 h 164"/>
                <a:gd name="T90" fmla="*/ 58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8" y="19"/>
                  </a:moveTo>
                  <a:lnTo>
                    <a:pt x="47" y="22"/>
                  </a:lnTo>
                  <a:lnTo>
                    <a:pt x="37" y="32"/>
                  </a:lnTo>
                  <a:lnTo>
                    <a:pt x="32" y="47"/>
                  </a:lnTo>
                  <a:lnTo>
                    <a:pt x="29" y="63"/>
                  </a:lnTo>
                  <a:lnTo>
                    <a:pt x="29" y="81"/>
                  </a:lnTo>
                  <a:lnTo>
                    <a:pt x="29" y="99"/>
                  </a:lnTo>
                  <a:lnTo>
                    <a:pt x="32" y="115"/>
                  </a:lnTo>
                  <a:lnTo>
                    <a:pt x="37" y="130"/>
                  </a:lnTo>
                  <a:lnTo>
                    <a:pt x="47" y="140"/>
                  </a:lnTo>
                  <a:lnTo>
                    <a:pt x="58" y="143"/>
                  </a:lnTo>
                  <a:lnTo>
                    <a:pt x="71" y="140"/>
                  </a:lnTo>
                  <a:lnTo>
                    <a:pt x="81" y="130"/>
                  </a:lnTo>
                  <a:lnTo>
                    <a:pt x="86" y="115"/>
                  </a:lnTo>
                  <a:lnTo>
                    <a:pt x="88" y="99"/>
                  </a:lnTo>
                  <a:lnTo>
                    <a:pt x="89" y="81"/>
                  </a:lnTo>
                  <a:lnTo>
                    <a:pt x="88" y="63"/>
                  </a:lnTo>
                  <a:lnTo>
                    <a:pt x="86" y="47"/>
                  </a:lnTo>
                  <a:lnTo>
                    <a:pt x="80" y="32"/>
                  </a:lnTo>
                  <a:lnTo>
                    <a:pt x="71" y="22"/>
                  </a:lnTo>
                  <a:lnTo>
                    <a:pt x="58" y="19"/>
                  </a:lnTo>
                  <a:close/>
                  <a:moveTo>
                    <a:pt x="58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4" y="153"/>
                  </a:lnTo>
                  <a:lnTo>
                    <a:pt x="78" y="161"/>
                  </a:lnTo>
                  <a:lnTo>
                    <a:pt x="58" y="164"/>
                  </a:lnTo>
                  <a:lnTo>
                    <a:pt x="41" y="161"/>
                  </a:lnTo>
                  <a:lnTo>
                    <a:pt x="24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1" name="Freeform 175"/>
            <p:cNvSpPr/>
            <p:nvPr/>
          </p:nvSpPr>
          <p:spPr bwMode="auto">
            <a:xfrm>
              <a:off x="7166125" y="3256718"/>
              <a:ext cx="189176" cy="299522"/>
            </a:xfrm>
            <a:custGeom>
              <a:avLst/>
              <a:gdLst>
                <a:gd name="T0" fmla="*/ 0 w 106"/>
                <a:gd name="T1" fmla="*/ 0 h 163"/>
                <a:gd name="T2" fmla="*/ 29 w 106"/>
                <a:gd name="T3" fmla="*/ 0 h 163"/>
                <a:gd name="T4" fmla="*/ 29 w 106"/>
                <a:gd name="T5" fmla="*/ 114 h 163"/>
                <a:gd name="T6" fmla="*/ 32 w 106"/>
                <a:gd name="T7" fmla="*/ 129 h 163"/>
                <a:gd name="T8" fmla="*/ 42 w 106"/>
                <a:gd name="T9" fmla="*/ 137 h 163"/>
                <a:gd name="T10" fmla="*/ 54 w 106"/>
                <a:gd name="T11" fmla="*/ 140 h 163"/>
                <a:gd name="T12" fmla="*/ 67 w 106"/>
                <a:gd name="T13" fmla="*/ 137 h 163"/>
                <a:gd name="T14" fmla="*/ 75 w 106"/>
                <a:gd name="T15" fmla="*/ 129 h 163"/>
                <a:gd name="T16" fmla="*/ 78 w 106"/>
                <a:gd name="T17" fmla="*/ 114 h 163"/>
                <a:gd name="T18" fmla="*/ 78 w 106"/>
                <a:gd name="T19" fmla="*/ 0 h 163"/>
                <a:gd name="T20" fmla="*/ 106 w 106"/>
                <a:gd name="T21" fmla="*/ 0 h 163"/>
                <a:gd name="T22" fmla="*/ 106 w 106"/>
                <a:gd name="T23" fmla="*/ 114 h 163"/>
                <a:gd name="T24" fmla="*/ 102 w 106"/>
                <a:gd name="T25" fmla="*/ 134 h 163"/>
                <a:gd name="T26" fmla="*/ 91 w 106"/>
                <a:gd name="T27" fmla="*/ 150 h 163"/>
                <a:gd name="T28" fmla="*/ 75 w 106"/>
                <a:gd name="T29" fmla="*/ 160 h 163"/>
                <a:gd name="T30" fmla="*/ 54 w 106"/>
                <a:gd name="T31" fmla="*/ 163 h 163"/>
                <a:gd name="T32" fmla="*/ 32 w 106"/>
                <a:gd name="T33" fmla="*/ 160 h 163"/>
                <a:gd name="T34" fmla="*/ 14 w 106"/>
                <a:gd name="T35" fmla="*/ 150 h 163"/>
                <a:gd name="T36" fmla="*/ 5 w 106"/>
                <a:gd name="T37" fmla="*/ 134 h 163"/>
                <a:gd name="T38" fmla="*/ 0 w 106"/>
                <a:gd name="T39" fmla="*/ 114 h 163"/>
                <a:gd name="T40" fmla="*/ 0 w 106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2" y="129"/>
                  </a:lnTo>
                  <a:lnTo>
                    <a:pt x="42" y="137"/>
                  </a:lnTo>
                  <a:lnTo>
                    <a:pt x="54" y="140"/>
                  </a:lnTo>
                  <a:lnTo>
                    <a:pt x="67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6" y="0"/>
                  </a:lnTo>
                  <a:lnTo>
                    <a:pt x="106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4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176"/>
            <p:cNvSpPr>
              <a:spLocks noEditPoints="1"/>
            </p:cNvSpPr>
            <p:nvPr/>
          </p:nvSpPr>
          <p:spPr bwMode="auto">
            <a:xfrm>
              <a:off x="7449889" y="3256718"/>
              <a:ext cx="189176" cy="299522"/>
            </a:xfrm>
            <a:custGeom>
              <a:avLst/>
              <a:gdLst>
                <a:gd name="T0" fmla="*/ 43 w 106"/>
                <a:gd name="T1" fmla="*/ 16 h 162"/>
                <a:gd name="T2" fmla="*/ 38 w 106"/>
                <a:gd name="T3" fmla="*/ 18 h 162"/>
                <a:gd name="T4" fmla="*/ 33 w 106"/>
                <a:gd name="T5" fmla="*/ 18 h 162"/>
                <a:gd name="T6" fmla="*/ 28 w 106"/>
                <a:gd name="T7" fmla="*/ 19 h 162"/>
                <a:gd name="T8" fmla="*/ 28 w 106"/>
                <a:gd name="T9" fmla="*/ 83 h 162"/>
                <a:gd name="T10" fmla="*/ 31 w 106"/>
                <a:gd name="T11" fmla="*/ 83 h 162"/>
                <a:gd name="T12" fmla="*/ 34 w 106"/>
                <a:gd name="T13" fmla="*/ 83 h 162"/>
                <a:gd name="T14" fmla="*/ 39 w 106"/>
                <a:gd name="T15" fmla="*/ 83 h 162"/>
                <a:gd name="T16" fmla="*/ 54 w 106"/>
                <a:gd name="T17" fmla="*/ 81 h 162"/>
                <a:gd name="T18" fmla="*/ 65 w 106"/>
                <a:gd name="T19" fmla="*/ 75 h 162"/>
                <a:gd name="T20" fmla="*/ 72 w 106"/>
                <a:gd name="T21" fmla="*/ 63 h 162"/>
                <a:gd name="T22" fmla="*/ 73 w 106"/>
                <a:gd name="T23" fmla="*/ 50 h 162"/>
                <a:gd name="T24" fmla="*/ 72 w 106"/>
                <a:gd name="T25" fmla="*/ 35 h 162"/>
                <a:gd name="T26" fmla="*/ 67 w 106"/>
                <a:gd name="T27" fmla="*/ 24 h 162"/>
                <a:gd name="T28" fmla="*/ 57 w 106"/>
                <a:gd name="T29" fmla="*/ 19 h 162"/>
                <a:gd name="T30" fmla="*/ 43 w 106"/>
                <a:gd name="T31" fmla="*/ 16 h 162"/>
                <a:gd name="T32" fmla="*/ 43 w 106"/>
                <a:gd name="T33" fmla="*/ 0 h 162"/>
                <a:gd name="T34" fmla="*/ 64 w 106"/>
                <a:gd name="T35" fmla="*/ 1 h 162"/>
                <a:gd name="T36" fmla="*/ 82 w 106"/>
                <a:gd name="T37" fmla="*/ 8 h 162"/>
                <a:gd name="T38" fmla="*/ 93 w 106"/>
                <a:gd name="T39" fmla="*/ 18 h 162"/>
                <a:gd name="T40" fmla="*/ 99 w 106"/>
                <a:gd name="T41" fmla="*/ 32 h 162"/>
                <a:gd name="T42" fmla="*/ 101 w 106"/>
                <a:gd name="T43" fmla="*/ 48 h 162"/>
                <a:gd name="T44" fmla="*/ 99 w 106"/>
                <a:gd name="T45" fmla="*/ 65 h 162"/>
                <a:gd name="T46" fmla="*/ 90 w 106"/>
                <a:gd name="T47" fmla="*/ 78 h 162"/>
                <a:gd name="T48" fmla="*/ 77 w 106"/>
                <a:gd name="T49" fmla="*/ 86 h 162"/>
                <a:gd name="T50" fmla="*/ 59 w 106"/>
                <a:gd name="T51" fmla="*/ 91 h 162"/>
                <a:gd name="T52" fmla="*/ 59 w 106"/>
                <a:gd name="T53" fmla="*/ 91 h 162"/>
                <a:gd name="T54" fmla="*/ 106 w 106"/>
                <a:gd name="T55" fmla="*/ 162 h 162"/>
                <a:gd name="T56" fmla="*/ 73 w 106"/>
                <a:gd name="T57" fmla="*/ 162 h 162"/>
                <a:gd name="T58" fmla="*/ 30 w 106"/>
                <a:gd name="T59" fmla="*/ 89 h 162"/>
                <a:gd name="T60" fmla="*/ 28 w 106"/>
                <a:gd name="T61" fmla="*/ 89 h 162"/>
                <a:gd name="T62" fmla="*/ 28 w 106"/>
                <a:gd name="T63" fmla="*/ 162 h 162"/>
                <a:gd name="T64" fmla="*/ 0 w 106"/>
                <a:gd name="T65" fmla="*/ 162 h 162"/>
                <a:gd name="T66" fmla="*/ 0 w 106"/>
                <a:gd name="T67" fmla="*/ 8 h 162"/>
                <a:gd name="T68" fmla="*/ 18 w 106"/>
                <a:gd name="T69" fmla="*/ 3 h 162"/>
                <a:gd name="T70" fmla="*/ 43 w 106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2">
                  <a:moveTo>
                    <a:pt x="43" y="16"/>
                  </a:moveTo>
                  <a:lnTo>
                    <a:pt x="38" y="18"/>
                  </a:lnTo>
                  <a:lnTo>
                    <a:pt x="33" y="18"/>
                  </a:lnTo>
                  <a:lnTo>
                    <a:pt x="28" y="19"/>
                  </a:lnTo>
                  <a:lnTo>
                    <a:pt x="28" y="83"/>
                  </a:lnTo>
                  <a:lnTo>
                    <a:pt x="31" y="83"/>
                  </a:lnTo>
                  <a:lnTo>
                    <a:pt x="34" y="83"/>
                  </a:lnTo>
                  <a:lnTo>
                    <a:pt x="39" y="83"/>
                  </a:lnTo>
                  <a:lnTo>
                    <a:pt x="54" y="81"/>
                  </a:lnTo>
                  <a:lnTo>
                    <a:pt x="65" y="75"/>
                  </a:lnTo>
                  <a:lnTo>
                    <a:pt x="72" y="63"/>
                  </a:lnTo>
                  <a:lnTo>
                    <a:pt x="73" y="50"/>
                  </a:lnTo>
                  <a:lnTo>
                    <a:pt x="72" y="35"/>
                  </a:lnTo>
                  <a:lnTo>
                    <a:pt x="67" y="24"/>
                  </a:lnTo>
                  <a:lnTo>
                    <a:pt x="57" y="19"/>
                  </a:lnTo>
                  <a:lnTo>
                    <a:pt x="43" y="16"/>
                  </a:lnTo>
                  <a:close/>
                  <a:moveTo>
                    <a:pt x="43" y="0"/>
                  </a:moveTo>
                  <a:lnTo>
                    <a:pt x="64" y="1"/>
                  </a:lnTo>
                  <a:lnTo>
                    <a:pt x="82" y="8"/>
                  </a:lnTo>
                  <a:lnTo>
                    <a:pt x="93" y="18"/>
                  </a:lnTo>
                  <a:lnTo>
                    <a:pt x="99" y="32"/>
                  </a:lnTo>
                  <a:lnTo>
                    <a:pt x="101" y="48"/>
                  </a:lnTo>
                  <a:lnTo>
                    <a:pt x="99" y="65"/>
                  </a:lnTo>
                  <a:lnTo>
                    <a:pt x="90" y="78"/>
                  </a:lnTo>
                  <a:lnTo>
                    <a:pt x="77" y="86"/>
                  </a:lnTo>
                  <a:lnTo>
                    <a:pt x="59" y="91"/>
                  </a:lnTo>
                  <a:lnTo>
                    <a:pt x="59" y="91"/>
                  </a:lnTo>
                  <a:lnTo>
                    <a:pt x="106" y="162"/>
                  </a:lnTo>
                  <a:lnTo>
                    <a:pt x="73" y="162"/>
                  </a:lnTo>
                  <a:lnTo>
                    <a:pt x="30" y="89"/>
                  </a:lnTo>
                  <a:lnTo>
                    <a:pt x="28" y="89"/>
                  </a:lnTo>
                  <a:lnTo>
                    <a:pt x="28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77"/>
            <p:cNvSpPr>
              <a:spLocks noEditPoints="1"/>
            </p:cNvSpPr>
            <p:nvPr/>
          </p:nvSpPr>
          <p:spPr bwMode="auto">
            <a:xfrm>
              <a:off x="7859769" y="3256718"/>
              <a:ext cx="197060" cy="299522"/>
            </a:xfrm>
            <a:custGeom>
              <a:avLst/>
              <a:gdLst>
                <a:gd name="T0" fmla="*/ 36 w 107"/>
                <a:gd name="T1" fmla="*/ 86 h 164"/>
                <a:gd name="T2" fmla="*/ 28 w 107"/>
                <a:gd name="T3" fmla="*/ 86 h 164"/>
                <a:gd name="T4" fmla="*/ 28 w 107"/>
                <a:gd name="T5" fmla="*/ 143 h 164"/>
                <a:gd name="T6" fmla="*/ 32 w 107"/>
                <a:gd name="T7" fmla="*/ 144 h 164"/>
                <a:gd name="T8" fmla="*/ 39 w 107"/>
                <a:gd name="T9" fmla="*/ 146 h 164"/>
                <a:gd name="T10" fmla="*/ 45 w 107"/>
                <a:gd name="T11" fmla="*/ 146 h 164"/>
                <a:gd name="T12" fmla="*/ 58 w 107"/>
                <a:gd name="T13" fmla="*/ 144 h 164"/>
                <a:gd name="T14" fmla="*/ 68 w 107"/>
                <a:gd name="T15" fmla="*/ 140 h 164"/>
                <a:gd name="T16" fmla="*/ 76 w 107"/>
                <a:gd name="T17" fmla="*/ 131 h 164"/>
                <a:gd name="T18" fmla="*/ 78 w 107"/>
                <a:gd name="T19" fmla="*/ 118 h 164"/>
                <a:gd name="T20" fmla="*/ 76 w 107"/>
                <a:gd name="T21" fmla="*/ 104 h 164"/>
                <a:gd name="T22" fmla="*/ 68 w 107"/>
                <a:gd name="T23" fmla="*/ 92 h 164"/>
                <a:gd name="T24" fmla="*/ 55 w 107"/>
                <a:gd name="T25" fmla="*/ 88 h 164"/>
                <a:gd name="T26" fmla="*/ 36 w 107"/>
                <a:gd name="T27" fmla="*/ 86 h 164"/>
                <a:gd name="T28" fmla="*/ 44 w 107"/>
                <a:gd name="T29" fmla="*/ 16 h 164"/>
                <a:gd name="T30" fmla="*/ 39 w 107"/>
                <a:gd name="T31" fmla="*/ 16 h 164"/>
                <a:gd name="T32" fmla="*/ 32 w 107"/>
                <a:gd name="T33" fmla="*/ 18 h 164"/>
                <a:gd name="T34" fmla="*/ 28 w 107"/>
                <a:gd name="T35" fmla="*/ 19 h 164"/>
                <a:gd name="T36" fmla="*/ 28 w 107"/>
                <a:gd name="T37" fmla="*/ 71 h 164"/>
                <a:gd name="T38" fmla="*/ 36 w 107"/>
                <a:gd name="T39" fmla="*/ 71 h 164"/>
                <a:gd name="T40" fmla="*/ 54 w 107"/>
                <a:gd name="T41" fmla="*/ 70 h 164"/>
                <a:gd name="T42" fmla="*/ 65 w 107"/>
                <a:gd name="T43" fmla="*/ 65 h 164"/>
                <a:gd name="T44" fmla="*/ 71 w 107"/>
                <a:gd name="T45" fmla="*/ 55 h 164"/>
                <a:gd name="T46" fmla="*/ 73 w 107"/>
                <a:gd name="T47" fmla="*/ 42 h 164"/>
                <a:gd name="T48" fmla="*/ 70 w 107"/>
                <a:gd name="T49" fmla="*/ 27 h 164"/>
                <a:gd name="T50" fmla="*/ 60 w 107"/>
                <a:gd name="T51" fmla="*/ 19 h 164"/>
                <a:gd name="T52" fmla="*/ 44 w 107"/>
                <a:gd name="T53" fmla="*/ 16 h 164"/>
                <a:gd name="T54" fmla="*/ 44 w 107"/>
                <a:gd name="T55" fmla="*/ 0 h 164"/>
                <a:gd name="T56" fmla="*/ 65 w 107"/>
                <a:gd name="T57" fmla="*/ 1 h 164"/>
                <a:gd name="T58" fmla="*/ 81 w 107"/>
                <a:gd name="T59" fmla="*/ 8 h 164"/>
                <a:gd name="T60" fmla="*/ 93 w 107"/>
                <a:gd name="T61" fmla="*/ 16 h 164"/>
                <a:gd name="T62" fmla="*/ 99 w 107"/>
                <a:gd name="T63" fmla="*/ 27 h 164"/>
                <a:gd name="T64" fmla="*/ 102 w 107"/>
                <a:gd name="T65" fmla="*/ 40 h 164"/>
                <a:gd name="T66" fmla="*/ 99 w 107"/>
                <a:gd name="T67" fmla="*/ 55 h 164"/>
                <a:gd name="T68" fmla="*/ 93 w 107"/>
                <a:gd name="T69" fmla="*/ 66 h 164"/>
                <a:gd name="T70" fmla="*/ 83 w 107"/>
                <a:gd name="T71" fmla="*/ 73 h 164"/>
                <a:gd name="T72" fmla="*/ 73 w 107"/>
                <a:gd name="T73" fmla="*/ 78 h 164"/>
                <a:gd name="T74" fmla="*/ 73 w 107"/>
                <a:gd name="T75" fmla="*/ 78 h 164"/>
                <a:gd name="T76" fmla="*/ 84 w 107"/>
                <a:gd name="T77" fmla="*/ 83 h 164"/>
                <a:gd name="T78" fmla="*/ 96 w 107"/>
                <a:gd name="T79" fmla="*/ 91 h 164"/>
                <a:gd name="T80" fmla="*/ 104 w 107"/>
                <a:gd name="T81" fmla="*/ 102 h 164"/>
                <a:gd name="T82" fmla="*/ 107 w 107"/>
                <a:gd name="T83" fmla="*/ 118 h 164"/>
                <a:gd name="T84" fmla="*/ 104 w 107"/>
                <a:gd name="T85" fmla="*/ 135 h 164"/>
                <a:gd name="T86" fmla="*/ 96 w 107"/>
                <a:gd name="T87" fmla="*/ 148 h 164"/>
                <a:gd name="T88" fmla="*/ 83 w 107"/>
                <a:gd name="T89" fmla="*/ 157 h 164"/>
                <a:gd name="T90" fmla="*/ 67 w 107"/>
                <a:gd name="T91" fmla="*/ 162 h 164"/>
                <a:gd name="T92" fmla="*/ 47 w 107"/>
                <a:gd name="T93" fmla="*/ 164 h 164"/>
                <a:gd name="T94" fmla="*/ 19 w 107"/>
                <a:gd name="T95" fmla="*/ 162 h 164"/>
                <a:gd name="T96" fmla="*/ 0 w 107"/>
                <a:gd name="T97" fmla="*/ 156 h 164"/>
                <a:gd name="T98" fmla="*/ 0 w 107"/>
                <a:gd name="T99" fmla="*/ 8 h 164"/>
                <a:gd name="T100" fmla="*/ 18 w 107"/>
                <a:gd name="T101" fmla="*/ 1 h 164"/>
                <a:gd name="T102" fmla="*/ 44 w 107"/>
                <a:gd name="T10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64">
                  <a:moveTo>
                    <a:pt x="36" y="86"/>
                  </a:moveTo>
                  <a:lnTo>
                    <a:pt x="28" y="86"/>
                  </a:lnTo>
                  <a:lnTo>
                    <a:pt x="28" y="143"/>
                  </a:lnTo>
                  <a:lnTo>
                    <a:pt x="32" y="144"/>
                  </a:lnTo>
                  <a:lnTo>
                    <a:pt x="39" y="146"/>
                  </a:lnTo>
                  <a:lnTo>
                    <a:pt x="45" y="146"/>
                  </a:lnTo>
                  <a:lnTo>
                    <a:pt x="58" y="144"/>
                  </a:lnTo>
                  <a:lnTo>
                    <a:pt x="68" y="140"/>
                  </a:lnTo>
                  <a:lnTo>
                    <a:pt x="76" y="131"/>
                  </a:lnTo>
                  <a:lnTo>
                    <a:pt x="78" y="118"/>
                  </a:lnTo>
                  <a:lnTo>
                    <a:pt x="76" y="104"/>
                  </a:lnTo>
                  <a:lnTo>
                    <a:pt x="68" y="92"/>
                  </a:lnTo>
                  <a:lnTo>
                    <a:pt x="55" y="88"/>
                  </a:lnTo>
                  <a:lnTo>
                    <a:pt x="36" y="86"/>
                  </a:lnTo>
                  <a:close/>
                  <a:moveTo>
                    <a:pt x="44" y="16"/>
                  </a:moveTo>
                  <a:lnTo>
                    <a:pt x="39" y="16"/>
                  </a:lnTo>
                  <a:lnTo>
                    <a:pt x="32" y="18"/>
                  </a:lnTo>
                  <a:lnTo>
                    <a:pt x="28" y="19"/>
                  </a:lnTo>
                  <a:lnTo>
                    <a:pt x="28" y="71"/>
                  </a:lnTo>
                  <a:lnTo>
                    <a:pt x="36" y="71"/>
                  </a:lnTo>
                  <a:lnTo>
                    <a:pt x="54" y="70"/>
                  </a:lnTo>
                  <a:lnTo>
                    <a:pt x="65" y="65"/>
                  </a:lnTo>
                  <a:lnTo>
                    <a:pt x="71" y="55"/>
                  </a:lnTo>
                  <a:lnTo>
                    <a:pt x="73" y="42"/>
                  </a:lnTo>
                  <a:lnTo>
                    <a:pt x="70" y="27"/>
                  </a:lnTo>
                  <a:lnTo>
                    <a:pt x="60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3" y="16"/>
                  </a:lnTo>
                  <a:lnTo>
                    <a:pt x="99" y="27"/>
                  </a:lnTo>
                  <a:lnTo>
                    <a:pt x="102" y="40"/>
                  </a:lnTo>
                  <a:lnTo>
                    <a:pt x="99" y="55"/>
                  </a:lnTo>
                  <a:lnTo>
                    <a:pt x="93" y="66"/>
                  </a:lnTo>
                  <a:lnTo>
                    <a:pt x="83" y="73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84" y="83"/>
                  </a:lnTo>
                  <a:lnTo>
                    <a:pt x="96" y="91"/>
                  </a:lnTo>
                  <a:lnTo>
                    <a:pt x="104" y="102"/>
                  </a:lnTo>
                  <a:lnTo>
                    <a:pt x="107" y="118"/>
                  </a:lnTo>
                  <a:lnTo>
                    <a:pt x="104" y="135"/>
                  </a:lnTo>
                  <a:lnTo>
                    <a:pt x="96" y="148"/>
                  </a:lnTo>
                  <a:lnTo>
                    <a:pt x="83" y="157"/>
                  </a:lnTo>
                  <a:lnTo>
                    <a:pt x="67" y="162"/>
                  </a:lnTo>
                  <a:lnTo>
                    <a:pt x="47" y="164"/>
                  </a:lnTo>
                  <a:lnTo>
                    <a:pt x="19" y="162"/>
                  </a:lnTo>
                  <a:lnTo>
                    <a:pt x="0" y="156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78"/>
            <p:cNvSpPr/>
            <p:nvPr/>
          </p:nvSpPr>
          <p:spPr bwMode="auto">
            <a:xfrm>
              <a:off x="8135653" y="3256718"/>
              <a:ext cx="189176" cy="299522"/>
            </a:xfrm>
            <a:custGeom>
              <a:avLst/>
              <a:gdLst>
                <a:gd name="T0" fmla="*/ 0 w 105"/>
                <a:gd name="T1" fmla="*/ 0 h 163"/>
                <a:gd name="T2" fmla="*/ 29 w 105"/>
                <a:gd name="T3" fmla="*/ 0 h 163"/>
                <a:gd name="T4" fmla="*/ 29 w 105"/>
                <a:gd name="T5" fmla="*/ 114 h 163"/>
                <a:gd name="T6" fmla="*/ 34 w 105"/>
                <a:gd name="T7" fmla="*/ 129 h 163"/>
                <a:gd name="T8" fmla="*/ 42 w 105"/>
                <a:gd name="T9" fmla="*/ 137 h 163"/>
                <a:gd name="T10" fmla="*/ 53 w 105"/>
                <a:gd name="T11" fmla="*/ 140 h 163"/>
                <a:gd name="T12" fmla="*/ 66 w 105"/>
                <a:gd name="T13" fmla="*/ 137 h 163"/>
                <a:gd name="T14" fmla="*/ 75 w 105"/>
                <a:gd name="T15" fmla="*/ 129 h 163"/>
                <a:gd name="T16" fmla="*/ 78 w 105"/>
                <a:gd name="T17" fmla="*/ 114 h 163"/>
                <a:gd name="T18" fmla="*/ 78 w 105"/>
                <a:gd name="T19" fmla="*/ 0 h 163"/>
                <a:gd name="T20" fmla="*/ 105 w 105"/>
                <a:gd name="T21" fmla="*/ 0 h 163"/>
                <a:gd name="T22" fmla="*/ 105 w 105"/>
                <a:gd name="T23" fmla="*/ 114 h 163"/>
                <a:gd name="T24" fmla="*/ 102 w 105"/>
                <a:gd name="T25" fmla="*/ 134 h 163"/>
                <a:gd name="T26" fmla="*/ 91 w 105"/>
                <a:gd name="T27" fmla="*/ 150 h 163"/>
                <a:gd name="T28" fmla="*/ 75 w 105"/>
                <a:gd name="T29" fmla="*/ 160 h 163"/>
                <a:gd name="T30" fmla="*/ 53 w 105"/>
                <a:gd name="T31" fmla="*/ 163 h 163"/>
                <a:gd name="T32" fmla="*/ 32 w 105"/>
                <a:gd name="T33" fmla="*/ 160 h 163"/>
                <a:gd name="T34" fmla="*/ 14 w 105"/>
                <a:gd name="T35" fmla="*/ 150 h 163"/>
                <a:gd name="T36" fmla="*/ 5 w 105"/>
                <a:gd name="T37" fmla="*/ 134 h 163"/>
                <a:gd name="T38" fmla="*/ 0 w 105"/>
                <a:gd name="T39" fmla="*/ 114 h 163"/>
                <a:gd name="T40" fmla="*/ 0 w 105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4" y="129"/>
                  </a:lnTo>
                  <a:lnTo>
                    <a:pt x="42" y="137"/>
                  </a:lnTo>
                  <a:lnTo>
                    <a:pt x="53" y="140"/>
                  </a:lnTo>
                  <a:lnTo>
                    <a:pt x="66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5" y="0"/>
                  </a:lnTo>
                  <a:lnTo>
                    <a:pt x="105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3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79"/>
            <p:cNvSpPr/>
            <p:nvPr/>
          </p:nvSpPr>
          <p:spPr bwMode="auto">
            <a:xfrm>
              <a:off x="8395766" y="3256718"/>
              <a:ext cx="173411" cy="299522"/>
            </a:xfrm>
            <a:custGeom>
              <a:avLst/>
              <a:gdLst>
                <a:gd name="T0" fmla="*/ 51 w 91"/>
                <a:gd name="T1" fmla="*/ 0 h 164"/>
                <a:gd name="T2" fmla="*/ 72 w 91"/>
                <a:gd name="T3" fmla="*/ 3 h 164"/>
                <a:gd name="T4" fmla="*/ 85 w 91"/>
                <a:gd name="T5" fmla="*/ 8 h 164"/>
                <a:gd name="T6" fmla="*/ 78 w 91"/>
                <a:gd name="T7" fmla="*/ 27 h 164"/>
                <a:gd name="T8" fmla="*/ 74 w 91"/>
                <a:gd name="T9" fmla="*/ 24 h 164"/>
                <a:gd name="T10" fmla="*/ 69 w 91"/>
                <a:gd name="T11" fmla="*/ 22 h 164"/>
                <a:gd name="T12" fmla="*/ 62 w 91"/>
                <a:gd name="T13" fmla="*/ 21 h 164"/>
                <a:gd name="T14" fmla="*/ 54 w 91"/>
                <a:gd name="T15" fmla="*/ 19 h 164"/>
                <a:gd name="T16" fmla="*/ 48 w 91"/>
                <a:gd name="T17" fmla="*/ 21 h 164"/>
                <a:gd name="T18" fmla="*/ 43 w 91"/>
                <a:gd name="T19" fmla="*/ 22 h 164"/>
                <a:gd name="T20" fmla="*/ 38 w 91"/>
                <a:gd name="T21" fmla="*/ 26 h 164"/>
                <a:gd name="T22" fmla="*/ 35 w 91"/>
                <a:gd name="T23" fmla="*/ 31 h 164"/>
                <a:gd name="T24" fmla="*/ 31 w 91"/>
                <a:gd name="T25" fmla="*/ 35 h 164"/>
                <a:gd name="T26" fmla="*/ 31 w 91"/>
                <a:gd name="T27" fmla="*/ 42 h 164"/>
                <a:gd name="T28" fmla="*/ 35 w 91"/>
                <a:gd name="T29" fmla="*/ 55 h 164"/>
                <a:gd name="T30" fmla="*/ 43 w 91"/>
                <a:gd name="T31" fmla="*/ 63 h 164"/>
                <a:gd name="T32" fmla="*/ 56 w 91"/>
                <a:gd name="T33" fmla="*/ 70 h 164"/>
                <a:gd name="T34" fmla="*/ 74 w 91"/>
                <a:gd name="T35" fmla="*/ 79 h 164"/>
                <a:gd name="T36" fmla="*/ 85 w 91"/>
                <a:gd name="T37" fmla="*/ 91 h 164"/>
                <a:gd name="T38" fmla="*/ 90 w 91"/>
                <a:gd name="T39" fmla="*/ 104 h 164"/>
                <a:gd name="T40" fmla="*/ 91 w 91"/>
                <a:gd name="T41" fmla="*/ 115 h 164"/>
                <a:gd name="T42" fmla="*/ 88 w 91"/>
                <a:gd name="T43" fmla="*/ 135 h 164"/>
                <a:gd name="T44" fmla="*/ 77 w 91"/>
                <a:gd name="T45" fmla="*/ 151 h 164"/>
                <a:gd name="T46" fmla="*/ 61 w 91"/>
                <a:gd name="T47" fmla="*/ 161 h 164"/>
                <a:gd name="T48" fmla="*/ 41 w 91"/>
                <a:gd name="T49" fmla="*/ 164 h 164"/>
                <a:gd name="T50" fmla="*/ 23 w 91"/>
                <a:gd name="T51" fmla="*/ 162 h 164"/>
                <a:gd name="T52" fmla="*/ 10 w 91"/>
                <a:gd name="T53" fmla="*/ 161 h 164"/>
                <a:gd name="T54" fmla="*/ 0 w 91"/>
                <a:gd name="T55" fmla="*/ 156 h 164"/>
                <a:gd name="T56" fmla="*/ 9 w 91"/>
                <a:gd name="T57" fmla="*/ 135 h 164"/>
                <a:gd name="T58" fmla="*/ 20 w 91"/>
                <a:gd name="T59" fmla="*/ 140 h 164"/>
                <a:gd name="T60" fmla="*/ 35 w 91"/>
                <a:gd name="T61" fmla="*/ 141 h 164"/>
                <a:gd name="T62" fmla="*/ 43 w 91"/>
                <a:gd name="T63" fmla="*/ 141 h 164"/>
                <a:gd name="T64" fmla="*/ 49 w 91"/>
                <a:gd name="T65" fmla="*/ 140 h 164"/>
                <a:gd name="T66" fmla="*/ 54 w 91"/>
                <a:gd name="T67" fmla="*/ 135 h 164"/>
                <a:gd name="T68" fmla="*/ 57 w 91"/>
                <a:gd name="T69" fmla="*/ 130 h 164"/>
                <a:gd name="T70" fmla="*/ 59 w 91"/>
                <a:gd name="T71" fmla="*/ 125 h 164"/>
                <a:gd name="T72" fmla="*/ 61 w 91"/>
                <a:gd name="T73" fmla="*/ 117 h 164"/>
                <a:gd name="T74" fmla="*/ 57 w 91"/>
                <a:gd name="T75" fmla="*/ 107 h 164"/>
                <a:gd name="T76" fmla="*/ 49 w 91"/>
                <a:gd name="T77" fmla="*/ 97 h 164"/>
                <a:gd name="T78" fmla="*/ 36 w 91"/>
                <a:gd name="T79" fmla="*/ 91 h 164"/>
                <a:gd name="T80" fmla="*/ 20 w 91"/>
                <a:gd name="T81" fmla="*/ 81 h 164"/>
                <a:gd name="T82" fmla="*/ 10 w 91"/>
                <a:gd name="T83" fmla="*/ 70 h 164"/>
                <a:gd name="T84" fmla="*/ 4 w 91"/>
                <a:gd name="T85" fmla="*/ 58 h 164"/>
                <a:gd name="T86" fmla="*/ 2 w 91"/>
                <a:gd name="T87" fmla="*/ 47 h 164"/>
                <a:gd name="T88" fmla="*/ 5 w 91"/>
                <a:gd name="T89" fmla="*/ 29 h 164"/>
                <a:gd name="T90" fmla="*/ 15 w 91"/>
                <a:gd name="T91" fmla="*/ 14 h 164"/>
                <a:gd name="T92" fmla="*/ 31 w 91"/>
                <a:gd name="T93" fmla="*/ 3 h 164"/>
                <a:gd name="T94" fmla="*/ 51 w 91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1" h="164">
                  <a:moveTo>
                    <a:pt x="51" y="0"/>
                  </a:moveTo>
                  <a:lnTo>
                    <a:pt x="72" y="3"/>
                  </a:lnTo>
                  <a:lnTo>
                    <a:pt x="85" y="8"/>
                  </a:lnTo>
                  <a:lnTo>
                    <a:pt x="78" y="27"/>
                  </a:lnTo>
                  <a:lnTo>
                    <a:pt x="74" y="24"/>
                  </a:lnTo>
                  <a:lnTo>
                    <a:pt x="69" y="22"/>
                  </a:lnTo>
                  <a:lnTo>
                    <a:pt x="62" y="21"/>
                  </a:lnTo>
                  <a:lnTo>
                    <a:pt x="54" y="19"/>
                  </a:lnTo>
                  <a:lnTo>
                    <a:pt x="48" y="21"/>
                  </a:lnTo>
                  <a:lnTo>
                    <a:pt x="43" y="22"/>
                  </a:lnTo>
                  <a:lnTo>
                    <a:pt x="38" y="26"/>
                  </a:lnTo>
                  <a:lnTo>
                    <a:pt x="35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5" y="55"/>
                  </a:lnTo>
                  <a:lnTo>
                    <a:pt x="43" y="63"/>
                  </a:lnTo>
                  <a:lnTo>
                    <a:pt x="56" y="70"/>
                  </a:lnTo>
                  <a:lnTo>
                    <a:pt x="74" y="79"/>
                  </a:lnTo>
                  <a:lnTo>
                    <a:pt x="85" y="91"/>
                  </a:lnTo>
                  <a:lnTo>
                    <a:pt x="90" y="104"/>
                  </a:lnTo>
                  <a:lnTo>
                    <a:pt x="91" y="115"/>
                  </a:lnTo>
                  <a:lnTo>
                    <a:pt x="88" y="135"/>
                  </a:lnTo>
                  <a:lnTo>
                    <a:pt x="77" y="151"/>
                  </a:lnTo>
                  <a:lnTo>
                    <a:pt x="61" y="161"/>
                  </a:lnTo>
                  <a:lnTo>
                    <a:pt x="41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9" y="135"/>
                  </a:lnTo>
                  <a:lnTo>
                    <a:pt x="20" y="140"/>
                  </a:lnTo>
                  <a:lnTo>
                    <a:pt x="35" y="141"/>
                  </a:lnTo>
                  <a:lnTo>
                    <a:pt x="43" y="141"/>
                  </a:lnTo>
                  <a:lnTo>
                    <a:pt x="49" y="140"/>
                  </a:lnTo>
                  <a:lnTo>
                    <a:pt x="54" y="135"/>
                  </a:lnTo>
                  <a:lnTo>
                    <a:pt x="57" y="130"/>
                  </a:lnTo>
                  <a:lnTo>
                    <a:pt x="59" y="125"/>
                  </a:lnTo>
                  <a:lnTo>
                    <a:pt x="61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6" y="91"/>
                  </a:lnTo>
                  <a:lnTo>
                    <a:pt x="20" y="81"/>
                  </a:lnTo>
                  <a:lnTo>
                    <a:pt x="10" y="70"/>
                  </a:lnTo>
                  <a:lnTo>
                    <a:pt x="4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31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6" name="Rectangle 180"/>
            <p:cNvSpPr>
              <a:spLocks noChangeArrowheads="1"/>
            </p:cNvSpPr>
            <p:nvPr/>
          </p:nvSpPr>
          <p:spPr bwMode="auto">
            <a:xfrm>
              <a:off x="8648001" y="3256718"/>
              <a:ext cx="47294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81"/>
            <p:cNvSpPr/>
            <p:nvPr/>
          </p:nvSpPr>
          <p:spPr bwMode="auto">
            <a:xfrm>
              <a:off x="8789882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7 w 117"/>
                <a:gd name="T3" fmla="*/ 0 h 161"/>
                <a:gd name="T4" fmla="*/ 84 w 117"/>
                <a:gd name="T5" fmla="*/ 98 h 161"/>
                <a:gd name="T6" fmla="*/ 87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2 w 117"/>
                <a:gd name="T13" fmla="*/ 114 h 161"/>
                <a:gd name="T14" fmla="*/ 92 w 117"/>
                <a:gd name="T15" fmla="*/ 114 h 161"/>
                <a:gd name="T16" fmla="*/ 92 w 117"/>
                <a:gd name="T17" fmla="*/ 114 h 161"/>
                <a:gd name="T18" fmla="*/ 92 w 117"/>
                <a:gd name="T19" fmla="*/ 113 h 161"/>
                <a:gd name="T20" fmla="*/ 92 w 117"/>
                <a:gd name="T21" fmla="*/ 109 h 161"/>
                <a:gd name="T22" fmla="*/ 92 w 117"/>
                <a:gd name="T23" fmla="*/ 104 h 161"/>
                <a:gd name="T24" fmla="*/ 92 w 117"/>
                <a:gd name="T25" fmla="*/ 98 h 161"/>
                <a:gd name="T26" fmla="*/ 92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4 w 117"/>
                <a:gd name="T33" fmla="*/ 161 h 161"/>
                <a:gd name="T34" fmla="*/ 32 w 117"/>
                <a:gd name="T35" fmla="*/ 57 h 161"/>
                <a:gd name="T36" fmla="*/ 31 w 117"/>
                <a:gd name="T37" fmla="*/ 52 h 161"/>
                <a:gd name="T38" fmla="*/ 27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2 w 117"/>
                <a:gd name="T47" fmla="*/ 39 h 161"/>
                <a:gd name="T48" fmla="*/ 24 w 117"/>
                <a:gd name="T49" fmla="*/ 41 h 161"/>
                <a:gd name="T50" fmla="*/ 24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7" y="0"/>
                  </a:lnTo>
                  <a:lnTo>
                    <a:pt x="84" y="98"/>
                  </a:lnTo>
                  <a:lnTo>
                    <a:pt x="87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3"/>
                  </a:lnTo>
                  <a:lnTo>
                    <a:pt x="92" y="109"/>
                  </a:lnTo>
                  <a:lnTo>
                    <a:pt x="92" y="104"/>
                  </a:lnTo>
                  <a:lnTo>
                    <a:pt x="92" y="98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4" y="161"/>
                  </a:lnTo>
                  <a:lnTo>
                    <a:pt x="32" y="57"/>
                  </a:lnTo>
                  <a:lnTo>
                    <a:pt x="31" y="52"/>
                  </a:lnTo>
                  <a:lnTo>
                    <a:pt x="27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4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82"/>
            <p:cNvSpPr/>
            <p:nvPr/>
          </p:nvSpPr>
          <p:spPr bwMode="auto">
            <a:xfrm>
              <a:off x="9089410" y="3256718"/>
              <a:ext cx="149766" cy="299522"/>
            </a:xfrm>
            <a:custGeom>
              <a:avLst/>
              <a:gdLst>
                <a:gd name="T0" fmla="*/ 0 w 78"/>
                <a:gd name="T1" fmla="*/ 0 h 161"/>
                <a:gd name="T2" fmla="*/ 78 w 78"/>
                <a:gd name="T3" fmla="*/ 0 h 161"/>
                <a:gd name="T4" fmla="*/ 78 w 78"/>
                <a:gd name="T5" fmla="*/ 20 h 161"/>
                <a:gd name="T6" fmla="*/ 29 w 78"/>
                <a:gd name="T7" fmla="*/ 20 h 161"/>
                <a:gd name="T8" fmla="*/ 29 w 78"/>
                <a:gd name="T9" fmla="*/ 69 h 161"/>
                <a:gd name="T10" fmla="*/ 73 w 78"/>
                <a:gd name="T11" fmla="*/ 69 h 161"/>
                <a:gd name="T12" fmla="*/ 73 w 78"/>
                <a:gd name="T13" fmla="*/ 88 h 161"/>
                <a:gd name="T14" fmla="*/ 29 w 78"/>
                <a:gd name="T15" fmla="*/ 88 h 161"/>
                <a:gd name="T16" fmla="*/ 29 w 78"/>
                <a:gd name="T17" fmla="*/ 142 h 161"/>
                <a:gd name="T18" fmla="*/ 78 w 78"/>
                <a:gd name="T19" fmla="*/ 142 h 161"/>
                <a:gd name="T20" fmla="*/ 78 w 78"/>
                <a:gd name="T21" fmla="*/ 161 h 161"/>
                <a:gd name="T22" fmla="*/ 0 w 78"/>
                <a:gd name="T23" fmla="*/ 161 h 161"/>
                <a:gd name="T24" fmla="*/ 0 w 78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61">
                  <a:moveTo>
                    <a:pt x="0" y="0"/>
                  </a:moveTo>
                  <a:lnTo>
                    <a:pt x="78" y="0"/>
                  </a:lnTo>
                  <a:lnTo>
                    <a:pt x="78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3" y="69"/>
                  </a:lnTo>
                  <a:lnTo>
                    <a:pt x="73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8" y="142"/>
                  </a:lnTo>
                  <a:lnTo>
                    <a:pt x="78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83"/>
            <p:cNvSpPr/>
            <p:nvPr/>
          </p:nvSpPr>
          <p:spPr bwMode="auto">
            <a:xfrm>
              <a:off x="9302235" y="3256718"/>
              <a:ext cx="15764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7 w 89"/>
                <a:gd name="T11" fmla="*/ 22 h 164"/>
                <a:gd name="T12" fmla="*/ 60 w 89"/>
                <a:gd name="T13" fmla="*/ 21 h 164"/>
                <a:gd name="T14" fmla="*/ 54 w 89"/>
                <a:gd name="T15" fmla="*/ 19 h 164"/>
                <a:gd name="T16" fmla="*/ 45 w 89"/>
                <a:gd name="T17" fmla="*/ 21 h 164"/>
                <a:gd name="T18" fmla="*/ 41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29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4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1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2 w 89"/>
                <a:gd name="T87" fmla="*/ 47 h 164"/>
                <a:gd name="T88" fmla="*/ 5 w 89"/>
                <a:gd name="T89" fmla="*/ 29 h 164"/>
                <a:gd name="T90" fmla="*/ 15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2"/>
                  </a:lnTo>
                  <a:lnTo>
                    <a:pt x="60" y="21"/>
                  </a:lnTo>
                  <a:lnTo>
                    <a:pt x="54" y="19"/>
                  </a:lnTo>
                  <a:lnTo>
                    <a:pt x="45" y="21"/>
                  </a:lnTo>
                  <a:lnTo>
                    <a:pt x="41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29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4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84"/>
            <p:cNvSpPr/>
            <p:nvPr/>
          </p:nvSpPr>
          <p:spPr bwMode="auto">
            <a:xfrm>
              <a:off x="9522940" y="3256718"/>
              <a:ext cx="16552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6 w 89"/>
                <a:gd name="T11" fmla="*/ 22 h 164"/>
                <a:gd name="T12" fmla="*/ 60 w 89"/>
                <a:gd name="T13" fmla="*/ 21 h 164"/>
                <a:gd name="T14" fmla="*/ 53 w 89"/>
                <a:gd name="T15" fmla="*/ 19 h 164"/>
                <a:gd name="T16" fmla="*/ 45 w 89"/>
                <a:gd name="T17" fmla="*/ 21 h 164"/>
                <a:gd name="T18" fmla="*/ 40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31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3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0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1 w 89"/>
                <a:gd name="T87" fmla="*/ 47 h 164"/>
                <a:gd name="T88" fmla="*/ 5 w 89"/>
                <a:gd name="T89" fmla="*/ 29 h 164"/>
                <a:gd name="T90" fmla="*/ 14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6" y="22"/>
                  </a:lnTo>
                  <a:lnTo>
                    <a:pt x="60" y="21"/>
                  </a:lnTo>
                  <a:lnTo>
                    <a:pt x="53" y="19"/>
                  </a:lnTo>
                  <a:lnTo>
                    <a:pt x="45" y="21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3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0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1" y="47"/>
                  </a:lnTo>
                  <a:lnTo>
                    <a:pt x="5" y="29"/>
                  </a:lnTo>
                  <a:lnTo>
                    <a:pt x="14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1" name="Freeform 185"/>
            <p:cNvSpPr>
              <a:spLocks noEditPoints="1"/>
            </p:cNvSpPr>
            <p:nvPr/>
          </p:nvSpPr>
          <p:spPr bwMode="auto">
            <a:xfrm>
              <a:off x="-132897" y="1948279"/>
              <a:ext cx="465059" cy="441401"/>
            </a:xfrm>
            <a:custGeom>
              <a:avLst/>
              <a:gdLst>
                <a:gd name="T0" fmla="*/ 1 w 250"/>
                <a:gd name="T1" fmla="*/ 235 h 241"/>
                <a:gd name="T2" fmla="*/ 1 w 250"/>
                <a:gd name="T3" fmla="*/ 238 h 241"/>
                <a:gd name="T4" fmla="*/ 0 w 250"/>
                <a:gd name="T5" fmla="*/ 241 h 241"/>
                <a:gd name="T6" fmla="*/ 1 w 250"/>
                <a:gd name="T7" fmla="*/ 238 h 241"/>
                <a:gd name="T8" fmla="*/ 1 w 250"/>
                <a:gd name="T9" fmla="*/ 235 h 241"/>
                <a:gd name="T10" fmla="*/ 250 w 250"/>
                <a:gd name="T11" fmla="*/ 0 h 241"/>
                <a:gd name="T12" fmla="*/ 240 w 250"/>
                <a:gd name="T13" fmla="*/ 15 h 241"/>
                <a:gd name="T14" fmla="*/ 231 w 250"/>
                <a:gd name="T15" fmla="*/ 20 h 241"/>
                <a:gd name="T16" fmla="*/ 218 w 250"/>
                <a:gd name="T17" fmla="*/ 27 h 241"/>
                <a:gd name="T18" fmla="*/ 203 w 250"/>
                <a:gd name="T19" fmla="*/ 35 h 241"/>
                <a:gd name="T20" fmla="*/ 185 w 250"/>
                <a:gd name="T21" fmla="*/ 44 h 241"/>
                <a:gd name="T22" fmla="*/ 166 w 250"/>
                <a:gd name="T23" fmla="*/ 59 h 241"/>
                <a:gd name="T24" fmla="*/ 141 w 250"/>
                <a:gd name="T25" fmla="*/ 77 h 241"/>
                <a:gd name="T26" fmla="*/ 114 w 250"/>
                <a:gd name="T27" fmla="*/ 98 h 241"/>
                <a:gd name="T28" fmla="*/ 76 w 250"/>
                <a:gd name="T29" fmla="*/ 132 h 241"/>
                <a:gd name="T30" fmla="*/ 49 w 250"/>
                <a:gd name="T31" fmla="*/ 162 h 241"/>
                <a:gd name="T32" fmla="*/ 29 w 250"/>
                <a:gd name="T33" fmla="*/ 188 h 241"/>
                <a:gd name="T34" fmla="*/ 14 w 250"/>
                <a:gd name="T35" fmla="*/ 210 h 241"/>
                <a:gd name="T36" fmla="*/ 5 w 250"/>
                <a:gd name="T37" fmla="*/ 227 h 241"/>
                <a:gd name="T38" fmla="*/ 1 w 250"/>
                <a:gd name="T39" fmla="*/ 235 h 241"/>
                <a:gd name="T40" fmla="*/ 5 w 250"/>
                <a:gd name="T41" fmla="*/ 227 h 241"/>
                <a:gd name="T42" fmla="*/ 13 w 250"/>
                <a:gd name="T43" fmla="*/ 212 h 241"/>
                <a:gd name="T44" fmla="*/ 23 w 250"/>
                <a:gd name="T45" fmla="*/ 191 h 241"/>
                <a:gd name="T46" fmla="*/ 37 w 250"/>
                <a:gd name="T47" fmla="*/ 166 h 241"/>
                <a:gd name="T48" fmla="*/ 55 w 250"/>
                <a:gd name="T49" fmla="*/ 140 h 241"/>
                <a:gd name="T50" fmla="*/ 78 w 250"/>
                <a:gd name="T51" fmla="*/ 114 h 241"/>
                <a:gd name="T52" fmla="*/ 105 w 250"/>
                <a:gd name="T53" fmla="*/ 85 h 241"/>
                <a:gd name="T54" fmla="*/ 131 w 250"/>
                <a:gd name="T55" fmla="*/ 62 h 241"/>
                <a:gd name="T56" fmla="*/ 157 w 250"/>
                <a:gd name="T57" fmla="*/ 43 h 241"/>
                <a:gd name="T58" fmla="*/ 180 w 250"/>
                <a:gd name="T59" fmla="*/ 28 h 241"/>
                <a:gd name="T60" fmla="*/ 200 w 250"/>
                <a:gd name="T61" fmla="*/ 17 h 241"/>
                <a:gd name="T62" fmla="*/ 214 w 250"/>
                <a:gd name="T63" fmla="*/ 9 h 241"/>
                <a:gd name="T64" fmla="*/ 224 w 250"/>
                <a:gd name="T65" fmla="*/ 4 h 241"/>
                <a:gd name="T66" fmla="*/ 227 w 250"/>
                <a:gd name="T67" fmla="*/ 2 h 241"/>
                <a:gd name="T68" fmla="*/ 250 w 250"/>
                <a:gd name="T6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241">
                  <a:moveTo>
                    <a:pt x="1" y="235"/>
                  </a:moveTo>
                  <a:lnTo>
                    <a:pt x="1" y="238"/>
                  </a:lnTo>
                  <a:lnTo>
                    <a:pt x="0" y="241"/>
                  </a:lnTo>
                  <a:lnTo>
                    <a:pt x="1" y="238"/>
                  </a:lnTo>
                  <a:lnTo>
                    <a:pt x="1" y="235"/>
                  </a:lnTo>
                  <a:close/>
                  <a:moveTo>
                    <a:pt x="250" y="0"/>
                  </a:moveTo>
                  <a:lnTo>
                    <a:pt x="240" y="15"/>
                  </a:lnTo>
                  <a:lnTo>
                    <a:pt x="231" y="20"/>
                  </a:lnTo>
                  <a:lnTo>
                    <a:pt x="218" y="27"/>
                  </a:lnTo>
                  <a:lnTo>
                    <a:pt x="203" y="35"/>
                  </a:lnTo>
                  <a:lnTo>
                    <a:pt x="185" y="44"/>
                  </a:lnTo>
                  <a:lnTo>
                    <a:pt x="166" y="59"/>
                  </a:lnTo>
                  <a:lnTo>
                    <a:pt x="141" y="77"/>
                  </a:lnTo>
                  <a:lnTo>
                    <a:pt x="114" y="98"/>
                  </a:lnTo>
                  <a:lnTo>
                    <a:pt x="76" y="132"/>
                  </a:lnTo>
                  <a:lnTo>
                    <a:pt x="49" y="162"/>
                  </a:lnTo>
                  <a:lnTo>
                    <a:pt x="29" y="188"/>
                  </a:lnTo>
                  <a:lnTo>
                    <a:pt x="14" y="210"/>
                  </a:lnTo>
                  <a:lnTo>
                    <a:pt x="5" y="227"/>
                  </a:lnTo>
                  <a:lnTo>
                    <a:pt x="1" y="235"/>
                  </a:lnTo>
                  <a:lnTo>
                    <a:pt x="5" y="227"/>
                  </a:lnTo>
                  <a:lnTo>
                    <a:pt x="13" y="212"/>
                  </a:lnTo>
                  <a:lnTo>
                    <a:pt x="23" y="191"/>
                  </a:lnTo>
                  <a:lnTo>
                    <a:pt x="37" y="166"/>
                  </a:lnTo>
                  <a:lnTo>
                    <a:pt x="55" y="140"/>
                  </a:lnTo>
                  <a:lnTo>
                    <a:pt x="78" y="114"/>
                  </a:lnTo>
                  <a:lnTo>
                    <a:pt x="105" y="85"/>
                  </a:lnTo>
                  <a:lnTo>
                    <a:pt x="131" y="62"/>
                  </a:lnTo>
                  <a:lnTo>
                    <a:pt x="157" y="43"/>
                  </a:lnTo>
                  <a:lnTo>
                    <a:pt x="180" y="28"/>
                  </a:lnTo>
                  <a:lnTo>
                    <a:pt x="200" y="17"/>
                  </a:lnTo>
                  <a:lnTo>
                    <a:pt x="214" y="9"/>
                  </a:lnTo>
                  <a:lnTo>
                    <a:pt x="224" y="4"/>
                  </a:lnTo>
                  <a:lnTo>
                    <a:pt x="227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86"/>
            <p:cNvSpPr/>
            <p:nvPr/>
          </p:nvSpPr>
          <p:spPr bwMode="auto">
            <a:xfrm>
              <a:off x="-101368" y="2192624"/>
              <a:ext cx="1103524" cy="1158680"/>
            </a:xfrm>
            <a:custGeom>
              <a:avLst/>
              <a:gdLst>
                <a:gd name="T0" fmla="*/ 501 w 598"/>
                <a:gd name="T1" fmla="*/ 0 h 629"/>
                <a:gd name="T2" fmla="*/ 598 w 598"/>
                <a:gd name="T3" fmla="*/ 37 h 629"/>
                <a:gd name="T4" fmla="*/ 540 w 598"/>
                <a:gd name="T5" fmla="*/ 118 h 629"/>
                <a:gd name="T6" fmla="*/ 520 w 598"/>
                <a:gd name="T7" fmla="*/ 125 h 629"/>
                <a:gd name="T8" fmla="*/ 458 w 598"/>
                <a:gd name="T9" fmla="*/ 153 h 629"/>
                <a:gd name="T10" fmla="*/ 398 w 598"/>
                <a:gd name="T11" fmla="*/ 184 h 629"/>
                <a:gd name="T12" fmla="*/ 340 w 598"/>
                <a:gd name="T13" fmla="*/ 219 h 629"/>
                <a:gd name="T14" fmla="*/ 286 w 598"/>
                <a:gd name="T15" fmla="*/ 258 h 629"/>
                <a:gd name="T16" fmla="*/ 236 w 598"/>
                <a:gd name="T17" fmla="*/ 301 h 629"/>
                <a:gd name="T18" fmla="*/ 192 w 598"/>
                <a:gd name="T19" fmla="*/ 345 h 629"/>
                <a:gd name="T20" fmla="*/ 153 w 598"/>
                <a:gd name="T21" fmla="*/ 390 h 629"/>
                <a:gd name="T22" fmla="*/ 122 w 598"/>
                <a:gd name="T23" fmla="*/ 434 h 629"/>
                <a:gd name="T24" fmla="*/ 98 w 598"/>
                <a:gd name="T25" fmla="*/ 478 h 629"/>
                <a:gd name="T26" fmla="*/ 83 w 598"/>
                <a:gd name="T27" fmla="*/ 520 h 629"/>
                <a:gd name="T28" fmla="*/ 80 w 598"/>
                <a:gd name="T29" fmla="*/ 555 h 629"/>
                <a:gd name="T30" fmla="*/ 81 w 598"/>
                <a:gd name="T31" fmla="*/ 584 h 629"/>
                <a:gd name="T32" fmla="*/ 91 w 598"/>
                <a:gd name="T33" fmla="*/ 608 h 629"/>
                <a:gd name="T34" fmla="*/ 107 w 598"/>
                <a:gd name="T35" fmla="*/ 629 h 629"/>
                <a:gd name="T36" fmla="*/ 89 w 598"/>
                <a:gd name="T37" fmla="*/ 613 h 629"/>
                <a:gd name="T38" fmla="*/ 75 w 598"/>
                <a:gd name="T39" fmla="*/ 598 h 629"/>
                <a:gd name="T40" fmla="*/ 62 w 598"/>
                <a:gd name="T41" fmla="*/ 585 h 629"/>
                <a:gd name="T42" fmla="*/ 50 w 598"/>
                <a:gd name="T43" fmla="*/ 571 h 629"/>
                <a:gd name="T44" fmla="*/ 36 w 598"/>
                <a:gd name="T45" fmla="*/ 553 h 629"/>
                <a:gd name="T46" fmla="*/ 20 w 598"/>
                <a:gd name="T47" fmla="*/ 530 h 629"/>
                <a:gd name="T48" fmla="*/ 13 w 598"/>
                <a:gd name="T49" fmla="*/ 520 h 629"/>
                <a:gd name="T50" fmla="*/ 5 w 598"/>
                <a:gd name="T51" fmla="*/ 499 h 629"/>
                <a:gd name="T52" fmla="*/ 0 w 598"/>
                <a:gd name="T53" fmla="*/ 478 h 629"/>
                <a:gd name="T54" fmla="*/ 0 w 598"/>
                <a:gd name="T55" fmla="*/ 454 h 629"/>
                <a:gd name="T56" fmla="*/ 3 w 598"/>
                <a:gd name="T57" fmla="*/ 426 h 629"/>
                <a:gd name="T58" fmla="*/ 20 w 598"/>
                <a:gd name="T59" fmla="*/ 380 h 629"/>
                <a:gd name="T60" fmla="*/ 42 w 598"/>
                <a:gd name="T61" fmla="*/ 335 h 629"/>
                <a:gd name="T62" fmla="*/ 76 w 598"/>
                <a:gd name="T63" fmla="*/ 289 h 629"/>
                <a:gd name="T64" fmla="*/ 115 w 598"/>
                <a:gd name="T65" fmla="*/ 242 h 629"/>
                <a:gd name="T66" fmla="*/ 163 w 598"/>
                <a:gd name="T67" fmla="*/ 197 h 629"/>
                <a:gd name="T68" fmla="*/ 213 w 598"/>
                <a:gd name="T69" fmla="*/ 154 h 629"/>
                <a:gd name="T70" fmla="*/ 270 w 598"/>
                <a:gd name="T71" fmla="*/ 112 h 629"/>
                <a:gd name="T72" fmla="*/ 330 w 598"/>
                <a:gd name="T73" fmla="*/ 76 h 629"/>
                <a:gd name="T74" fmla="*/ 393 w 598"/>
                <a:gd name="T75" fmla="*/ 42 h 629"/>
                <a:gd name="T76" fmla="*/ 457 w 598"/>
                <a:gd name="T77" fmla="*/ 14 h 629"/>
                <a:gd name="T78" fmla="*/ 501 w 598"/>
                <a:gd name="T7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8" h="629">
                  <a:moveTo>
                    <a:pt x="501" y="0"/>
                  </a:moveTo>
                  <a:lnTo>
                    <a:pt x="598" y="37"/>
                  </a:lnTo>
                  <a:lnTo>
                    <a:pt x="540" y="118"/>
                  </a:lnTo>
                  <a:lnTo>
                    <a:pt x="520" y="125"/>
                  </a:lnTo>
                  <a:lnTo>
                    <a:pt x="458" y="153"/>
                  </a:lnTo>
                  <a:lnTo>
                    <a:pt x="398" y="184"/>
                  </a:lnTo>
                  <a:lnTo>
                    <a:pt x="340" y="219"/>
                  </a:lnTo>
                  <a:lnTo>
                    <a:pt x="286" y="258"/>
                  </a:lnTo>
                  <a:lnTo>
                    <a:pt x="236" y="301"/>
                  </a:lnTo>
                  <a:lnTo>
                    <a:pt x="192" y="345"/>
                  </a:lnTo>
                  <a:lnTo>
                    <a:pt x="153" y="390"/>
                  </a:lnTo>
                  <a:lnTo>
                    <a:pt x="122" y="434"/>
                  </a:lnTo>
                  <a:lnTo>
                    <a:pt x="98" y="478"/>
                  </a:lnTo>
                  <a:lnTo>
                    <a:pt x="83" y="520"/>
                  </a:lnTo>
                  <a:lnTo>
                    <a:pt x="80" y="555"/>
                  </a:lnTo>
                  <a:lnTo>
                    <a:pt x="81" y="584"/>
                  </a:lnTo>
                  <a:lnTo>
                    <a:pt x="91" y="608"/>
                  </a:lnTo>
                  <a:lnTo>
                    <a:pt x="107" y="629"/>
                  </a:lnTo>
                  <a:lnTo>
                    <a:pt x="89" y="613"/>
                  </a:lnTo>
                  <a:lnTo>
                    <a:pt x="75" y="598"/>
                  </a:lnTo>
                  <a:lnTo>
                    <a:pt x="62" y="585"/>
                  </a:lnTo>
                  <a:lnTo>
                    <a:pt x="50" y="571"/>
                  </a:lnTo>
                  <a:lnTo>
                    <a:pt x="36" y="553"/>
                  </a:lnTo>
                  <a:lnTo>
                    <a:pt x="20" y="530"/>
                  </a:lnTo>
                  <a:lnTo>
                    <a:pt x="13" y="520"/>
                  </a:lnTo>
                  <a:lnTo>
                    <a:pt x="5" y="499"/>
                  </a:lnTo>
                  <a:lnTo>
                    <a:pt x="0" y="478"/>
                  </a:lnTo>
                  <a:lnTo>
                    <a:pt x="0" y="454"/>
                  </a:lnTo>
                  <a:lnTo>
                    <a:pt x="3" y="426"/>
                  </a:lnTo>
                  <a:lnTo>
                    <a:pt x="20" y="380"/>
                  </a:lnTo>
                  <a:lnTo>
                    <a:pt x="42" y="335"/>
                  </a:lnTo>
                  <a:lnTo>
                    <a:pt x="76" y="289"/>
                  </a:lnTo>
                  <a:lnTo>
                    <a:pt x="115" y="242"/>
                  </a:lnTo>
                  <a:lnTo>
                    <a:pt x="163" y="197"/>
                  </a:lnTo>
                  <a:lnTo>
                    <a:pt x="213" y="154"/>
                  </a:lnTo>
                  <a:lnTo>
                    <a:pt x="270" y="112"/>
                  </a:lnTo>
                  <a:lnTo>
                    <a:pt x="330" y="76"/>
                  </a:lnTo>
                  <a:lnTo>
                    <a:pt x="393" y="42"/>
                  </a:lnTo>
                  <a:lnTo>
                    <a:pt x="457" y="1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87"/>
            <p:cNvSpPr/>
            <p:nvPr/>
          </p:nvSpPr>
          <p:spPr bwMode="auto">
            <a:xfrm>
              <a:off x="-195956" y="2121687"/>
              <a:ext cx="520233" cy="803980"/>
            </a:xfrm>
            <a:custGeom>
              <a:avLst/>
              <a:gdLst>
                <a:gd name="T0" fmla="*/ 223 w 281"/>
                <a:gd name="T1" fmla="*/ 0 h 433"/>
                <a:gd name="T2" fmla="*/ 281 w 281"/>
                <a:gd name="T3" fmla="*/ 12 h 433"/>
                <a:gd name="T4" fmla="*/ 267 w 281"/>
                <a:gd name="T5" fmla="*/ 70 h 433"/>
                <a:gd name="T6" fmla="*/ 213 w 281"/>
                <a:gd name="T7" fmla="*/ 110 h 433"/>
                <a:gd name="T8" fmla="*/ 164 w 281"/>
                <a:gd name="T9" fmla="*/ 150 h 433"/>
                <a:gd name="T10" fmla="*/ 120 w 281"/>
                <a:gd name="T11" fmla="*/ 194 h 433"/>
                <a:gd name="T12" fmla="*/ 83 w 281"/>
                <a:gd name="T13" fmla="*/ 238 h 433"/>
                <a:gd name="T14" fmla="*/ 52 w 281"/>
                <a:gd name="T15" fmla="*/ 282 h 433"/>
                <a:gd name="T16" fmla="*/ 29 w 281"/>
                <a:gd name="T17" fmla="*/ 326 h 433"/>
                <a:gd name="T18" fmla="*/ 15 w 281"/>
                <a:gd name="T19" fmla="*/ 367 h 433"/>
                <a:gd name="T20" fmla="*/ 11 w 281"/>
                <a:gd name="T21" fmla="*/ 402 h 433"/>
                <a:gd name="T22" fmla="*/ 15 w 281"/>
                <a:gd name="T23" fmla="*/ 433 h 433"/>
                <a:gd name="T24" fmla="*/ 10 w 281"/>
                <a:gd name="T25" fmla="*/ 415 h 433"/>
                <a:gd name="T26" fmla="*/ 7 w 281"/>
                <a:gd name="T27" fmla="*/ 393 h 433"/>
                <a:gd name="T28" fmla="*/ 3 w 281"/>
                <a:gd name="T29" fmla="*/ 376 h 433"/>
                <a:gd name="T30" fmla="*/ 2 w 281"/>
                <a:gd name="T31" fmla="*/ 363 h 433"/>
                <a:gd name="T32" fmla="*/ 2 w 281"/>
                <a:gd name="T33" fmla="*/ 350 h 433"/>
                <a:gd name="T34" fmla="*/ 0 w 281"/>
                <a:gd name="T35" fmla="*/ 334 h 433"/>
                <a:gd name="T36" fmla="*/ 0 w 281"/>
                <a:gd name="T37" fmla="*/ 308 h 433"/>
                <a:gd name="T38" fmla="*/ 2 w 281"/>
                <a:gd name="T39" fmla="*/ 280 h 433"/>
                <a:gd name="T40" fmla="*/ 3 w 281"/>
                <a:gd name="T41" fmla="*/ 271 h 433"/>
                <a:gd name="T42" fmla="*/ 5 w 281"/>
                <a:gd name="T43" fmla="*/ 261 h 433"/>
                <a:gd name="T44" fmla="*/ 18 w 281"/>
                <a:gd name="T45" fmla="*/ 223 h 433"/>
                <a:gd name="T46" fmla="*/ 37 w 281"/>
                <a:gd name="T47" fmla="*/ 186 h 433"/>
                <a:gd name="T48" fmla="*/ 63 w 281"/>
                <a:gd name="T49" fmla="*/ 147 h 433"/>
                <a:gd name="T50" fmla="*/ 96 w 281"/>
                <a:gd name="T51" fmla="*/ 110 h 433"/>
                <a:gd name="T52" fmla="*/ 135 w 281"/>
                <a:gd name="T53" fmla="*/ 70 h 433"/>
                <a:gd name="T54" fmla="*/ 177 w 281"/>
                <a:gd name="T55" fmla="*/ 35 h 433"/>
                <a:gd name="T56" fmla="*/ 223 w 281"/>
                <a:gd name="T5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1" h="433">
                  <a:moveTo>
                    <a:pt x="223" y="0"/>
                  </a:moveTo>
                  <a:lnTo>
                    <a:pt x="281" y="12"/>
                  </a:lnTo>
                  <a:lnTo>
                    <a:pt x="267" y="70"/>
                  </a:lnTo>
                  <a:lnTo>
                    <a:pt x="213" y="110"/>
                  </a:lnTo>
                  <a:lnTo>
                    <a:pt x="164" y="150"/>
                  </a:lnTo>
                  <a:lnTo>
                    <a:pt x="120" y="194"/>
                  </a:lnTo>
                  <a:lnTo>
                    <a:pt x="83" y="238"/>
                  </a:lnTo>
                  <a:lnTo>
                    <a:pt x="52" y="282"/>
                  </a:lnTo>
                  <a:lnTo>
                    <a:pt x="29" y="326"/>
                  </a:lnTo>
                  <a:lnTo>
                    <a:pt x="15" y="367"/>
                  </a:lnTo>
                  <a:lnTo>
                    <a:pt x="11" y="402"/>
                  </a:lnTo>
                  <a:lnTo>
                    <a:pt x="15" y="433"/>
                  </a:lnTo>
                  <a:lnTo>
                    <a:pt x="10" y="415"/>
                  </a:lnTo>
                  <a:lnTo>
                    <a:pt x="7" y="393"/>
                  </a:lnTo>
                  <a:lnTo>
                    <a:pt x="3" y="376"/>
                  </a:lnTo>
                  <a:lnTo>
                    <a:pt x="2" y="363"/>
                  </a:lnTo>
                  <a:lnTo>
                    <a:pt x="2" y="350"/>
                  </a:lnTo>
                  <a:lnTo>
                    <a:pt x="0" y="334"/>
                  </a:lnTo>
                  <a:lnTo>
                    <a:pt x="0" y="308"/>
                  </a:lnTo>
                  <a:lnTo>
                    <a:pt x="2" y="280"/>
                  </a:lnTo>
                  <a:lnTo>
                    <a:pt x="3" y="271"/>
                  </a:lnTo>
                  <a:lnTo>
                    <a:pt x="5" y="261"/>
                  </a:lnTo>
                  <a:lnTo>
                    <a:pt x="18" y="223"/>
                  </a:lnTo>
                  <a:lnTo>
                    <a:pt x="37" y="186"/>
                  </a:lnTo>
                  <a:lnTo>
                    <a:pt x="63" y="147"/>
                  </a:lnTo>
                  <a:lnTo>
                    <a:pt x="96" y="110"/>
                  </a:lnTo>
                  <a:lnTo>
                    <a:pt x="135" y="70"/>
                  </a:lnTo>
                  <a:lnTo>
                    <a:pt x="177" y="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88"/>
            <p:cNvSpPr/>
            <p:nvPr/>
          </p:nvSpPr>
          <p:spPr bwMode="auto">
            <a:xfrm>
              <a:off x="213924" y="2649789"/>
              <a:ext cx="851290" cy="898566"/>
            </a:xfrm>
            <a:custGeom>
              <a:avLst/>
              <a:gdLst>
                <a:gd name="T0" fmla="*/ 356 w 462"/>
                <a:gd name="T1" fmla="*/ 0 h 490"/>
                <a:gd name="T2" fmla="*/ 462 w 462"/>
                <a:gd name="T3" fmla="*/ 28 h 490"/>
                <a:gd name="T4" fmla="*/ 408 w 462"/>
                <a:gd name="T5" fmla="*/ 116 h 490"/>
                <a:gd name="T6" fmla="*/ 356 w 462"/>
                <a:gd name="T7" fmla="*/ 142 h 490"/>
                <a:gd name="T8" fmla="*/ 307 w 462"/>
                <a:gd name="T9" fmla="*/ 171 h 490"/>
                <a:gd name="T10" fmla="*/ 262 w 462"/>
                <a:gd name="T11" fmla="*/ 203 h 490"/>
                <a:gd name="T12" fmla="*/ 221 w 462"/>
                <a:gd name="T13" fmla="*/ 239 h 490"/>
                <a:gd name="T14" fmla="*/ 185 w 462"/>
                <a:gd name="T15" fmla="*/ 277 h 490"/>
                <a:gd name="T16" fmla="*/ 156 w 462"/>
                <a:gd name="T17" fmla="*/ 314 h 490"/>
                <a:gd name="T18" fmla="*/ 135 w 462"/>
                <a:gd name="T19" fmla="*/ 351 h 490"/>
                <a:gd name="T20" fmla="*/ 122 w 462"/>
                <a:gd name="T21" fmla="*/ 387 h 490"/>
                <a:gd name="T22" fmla="*/ 119 w 462"/>
                <a:gd name="T23" fmla="*/ 417 h 490"/>
                <a:gd name="T24" fmla="*/ 124 w 462"/>
                <a:gd name="T25" fmla="*/ 439 h 490"/>
                <a:gd name="T26" fmla="*/ 133 w 462"/>
                <a:gd name="T27" fmla="*/ 459 h 490"/>
                <a:gd name="T28" fmla="*/ 151 w 462"/>
                <a:gd name="T29" fmla="*/ 475 h 490"/>
                <a:gd name="T30" fmla="*/ 174 w 462"/>
                <a:gd name="T31" fmla="*/ 485 h 490"/>
                <a:gd name="T32" fmla="*/ 202 w 462"/>
                <a:gd name="T33" fmla="*/ 490 h 490"/>
                <a:gd name="T34" fmla="*/ 190 w 462"/>
                <a:gd name="T35" fmla="*/ 490 h 490"/>
                <a:gd name="T36" fmla="*/ 179 w 462"/>
                <a:gd name="T37" fmla="*/ 488 h 490"/>
                <a:gd name="T38" fmla="*/ 158 w 462"/>
                <a:gd name="T39" fmla="*/ 485 h 490"/>
                <a:gd name="T40" fmla="*/ 141 w 462"/>
                <a:gd name="T41" fmla="*/ 482 h 490"/>
                <a:gd name="T42" fmla="*/ 125 w 462"/>
                <a:gd name="T43" fmla="*/ 478 h 490"/>
                <a:gd name="T44" fmla="*/ 109 w 462"/>
                <a:gd name="T45" fmla="*/ 473 h 490"/>
                <a:gd name="T46" fmla="*/ 88 w 462"/>
                <a:gd name="T47" fmla="*/ 469 h 490"/>
                <a:gd name="T48" fmla="*/ 73 w 462"/>
                <a:gd name="T49" fmla="*/ 462 h 490"/>
                <a:gd name="T50" fmla="*/ 57 w 462"/>
                <a:gd name="T51" fmla="*/ 456 h 490"/>
                <a:gd name="T52" fmla="*/ 33 w 462"/>
                <a:gd name="T53" fmla="*/ 443 h 490"/>
                <a:gd name="T54" fmla="*/ 15 w 462"/>
                <a:gd name="T55" fmla="*/ 423 h 490"/>
                <a:gd name="T56" fmla="*/ 3 w 462"/>
                <a:gd name="T57" fmla="*/ 400 h 490"/>
                <a:gd name="T58" fmla="*/ 0 w 462"/>
                <a:gd name="T59" fmla="*/ 371 h 490"/>
                <a:gd name="T60" fmla="*/ 3 w 462"/>
                <a:gd name="T61" fmla="*/ 338 h 490"/>
                <a:gd name="T62" fmla="*/ 18 w 462"/>
                <a:gd name="T63" fmla="*/ 298 h 490"/>
                <a:gd name="T64" fmla="*/ 39 w 462"/>
                <a:gd name="T65" fmla="*/ 257 h 490"/>
                <a:gd name="T66" fmla="*/ 68 w 462"/>
                <a:gd name="T67" fmla="*/ 216 h 490"/>
                <a:gd name="T68" fmla="*/ 106 w 462"/>
                <a:gd name="T69" fmla="*/ 174 h 490"/>
                <a:gd name="T70" fmla="*/ 148 w 462"/>
                <a:gd name="T71" fmla="*/ 135 h 490"/>
                <a:gd name="T72" fmla="*/ 193 w 462"/>
                <a:gd name="T73" fmla="*/ 96 h 490"/>
                <a:gd name="T74" fmla="*/ 245 w 462"/>
                <a:gd name="T75" fmla="*/ 60 h 490"/>
                <a:gd name="T76" fmla="*/ 299 w 462"/>
                <a:gd name="T77" fmla="*/ 28 h 490"/>
                <a:gd name="T78" fmla="*/ 356 w 462"/>
                <a:gd name="T7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2" h="490">
                  <a:moveTo>
                    <a:pt x="356" y="0"/>
                  </a:moveTo>
                  <a:lnTo>
                    <a:pt x="462" y="28"/>
                  </a:lnTo>
                  <a:lnTo>
                    <a:pt x="408" y="116"/>
                  </a:lnTo>
                  <a:lnTo>
                    <a:pt x="356" y="142"/>
                  </a:lnTo>
                  <a:lnTo>
                    <a:pt x="307" y="171"/>
                  </a:lnTo>
                  <a:lnTo>
                    <a:pt x="262" y="203"/>
                  </a:lnTo>
                  <a:lnTo>
                    <a:pt x="221" y="239"/>
                  </a:lnTo>
                  <a:lnTo>
                    <a:pt x="185" y="277"/>
                  </a:lnTo>
                  <a:lnTo>
                    <a:pt x="156" y="314"/>
                  </a:lnTo>
                  <a:lnTo>
                    <a:pt x="135" y="351"/>
                  </a:lnTo>
                  <a:lnTo>
                    <a:pt x="122" y="387"/>
                  </a:lnTo>
                  <a:lnTo>
                    <a:pt x="119" y="417"/>
                  </a:lnTo>
                  <a:lnTo>
                    <a:pt x="124" y="439"/>
                  </a:lnTo>
                  <a:lnTo>
                    <a:pt x="133" y="459"/>
                  </a:lnTo>
                  <a:lnTo>
                    <a:pt x="151" y="475"/>
                  </a:lnTo>
                  <a:lnTo>
                    <a:pt x="174" y="485"/>
                  </a:lnTo>
                  <a:lnTo>
                    <a:pt x="202" y="490"/>
                  </a:lnTo>
                  <a:lnTo>
                    <a:pt x="190" y="490"/>
                  </a:lnTo>
                  <a:lnTo>
                    <a:pt x="179" y="488"/>
                  </a:lnTo>
                  <a:lnTo>
                    <a:pt x="158" y="485"/>
                  </a:lnTo>
                  <a:lnTo>
                    <a:pt x="141" y="482"/>
                  </a:lnTo>
                  <a:lnTo>
                    <a:pt x="125" y="478"/>
                  </a:lnTo>
                  <a:lnTo>
                    <a:pt x="109" y="473"/>
                  </a:lnTo>
                  <a:lnTo>
                    <a:pt x="88" y="469"/>
                  </a:lnTo>
                  <a:lnTo>
                    <a:pt x="73" y="462"/>
                  </a:lnTo>
                  <a:lnTo>
                    <a:pt x="57" y="456"/>
                  </a:lnTo>
                  <a:lnTo>
                    <a:pt x="33" y="443"/>
                  </a:lnTo>
                  <a:lnTo>
                    <a:pt x="15" y="423"/>
                  </a:lnTo>
                  <a:lnTo>
                    <a:pt x="3" y="400"/>
                  </a:lnTo>
                  <a:lnTo>
                    <a:pt x="0" y="371"/>
                  </a:lnTo>
                  <a:lnTo>
                    <a:pt x="3" y="338"/>
                  </a:lnTo>
                  <a:lnTo>
                    <a:pt x="18" y="298"/>
                  </a:lnTo>
                  <a:lnTo>
                    <a:pt x="39" y="257"/>
                  </a:lnTo>
                  <a:lnTo>
                    <a:pt x="68" y="216"/>
                  </a:lnTo>
                  <a:lnTo>
                    <a:pt x="106" y="174"/>
                  </a:lnTo>
                  <a:lnTo>
                    <a:pt x="148" y="135"/>
                  </a:lnTo>
                  <a:lnTo>
                    <a:pt x="193" y="96"/>
                  </a:lnTo>
                  <a:lnTo>
                    <a:pt x="245" y="60"/>
                  </a:lnTo>
                  <a:lnTo>
                    <a:pt x="299" y="28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89"/>
            <p:cNvSpPr/>
            <p:nvPr/>
          </p:nvSpPr>
          <p:spPr bwMode="auto">
            <a:xfrm>
              <a:off x="639569" y="3075426"/>
              <a:ext cx="465059" cy="457165"/>
            </a:xfrm>
            <a:custGeom>
              <a:avLst/>
              <a:gdLst>
                <a:gd name="T0" fmla="*/ 172 w 252"/>
                <a:gd name="T1" fmla="*/ 0 h 251"/>
                <a:gd name="T2" fmla="*/ 252 w 252"/>
                <a:gd name="T3" fmla="*/ 16 h 251"/>
                <a:gd name="T4" fmla="*/ 218 w 252"/>
                <a:gd name="T5" fmla="*/ 88 h 251"/>
                <a:gd name="T6" fmla="*/ 193 w 252"/>
                <a:gd name="T7" fmla="*/ 101 h 251"/>
                <a:gd name="T8" fmla="*/ 170 w 252"/>
                <a:gd name="T9" fmla="*/ 117 h 251"/>
                <a:gd name="T10" fmla="*/ 153 w 252"/>
                <a:gd name="T11" fmla="*/ 133 h 251"/>
                <a:gd name="T12" fmla="*/ 140 w 252"/>
                <a:gd name="T13" fmla="*/ 153 h 251"/>
                <a:gd name="T14" fmla="*/ 131 w 252"/>
                <a:gd name="T15" fmla="*/ 171 h 251"/>
                <a:gd name="T16" fmla="*/ 131 w 252"/>
                <a:gd name="T17" fmla="*/ 171 h 251"/>
                <a:gd name="T18" fmla="*/ 131 w 252"/>
                <a:gd name="T19" fmla="*/ 171 h 251"/>
                <a:gd name="T20" fmla="*/ 130 w 252"/>
                <a:gd name="T21" fmla="*/ 177 h 251"/>
                <a:gd name="T22" fmla="*/ 130 w 252"/>
                <a:gd name="T23" fmla="*/ 184 h 251"/>
                <a:gd name="T24" fmla="*/ 131 w 252"/>
                <a:gd name="T25" fmla="*/ 189 h 251"/>
                <a:gd name="T26" fmla="*/ 133 w 252"/>
                <a:gd name="T27" fmla="*/ 192 h 251"/>
                <a:gd name="T28" fmla="*/ 143 w 252"/>
                <a:gd name="T29" fmla="*/ 203 h 251"/>
                <a:gd name="T30" fmla="*/ 159 w 252"/>
                <a:gd name="T31" fmla="*/ 210 h 251"/>
                <a:gd name="T32" fmla="*/ 177 w 252"/>
                <a:gd name="T33" fmla="*/ 215 h 251"/>
                <a:gd name="T34" fmla="*/ 201 w 252"/>
                <a:gd name="T35" fmla="*/ 215 h 251"/>
                <a:gd name="T36" fmla="*/ 198 w 252"/>
                <a:gd name="T37" fmla="*/ 216 h 251"/>
                <a:gd name="T38" fmla="*/ 185 w 252"/>
                <a:gd name="T39" fmla="*/ 221 h 251"/>
                <a:gd name="T40" fmla="*/ 177 w 252"/>
                <a:gd name="T41" fmla="*/ 226 h 251"/>
                <a:gd name="T42" fmla="*/ 170 w 252"/>
                <a:gd name="T43" fmla="*/ 228 h 251"/>
                <a:gd name="T44" fmla="*/ 164 w 252"/>
                <a:gd name="T45" fmla="*/ 231 h 251"/>
                <a:gd name="T46" fmla="*/ 162 w 252"/>
                <a:gd name="T47" fmla="*/ 231 h 251"/>
                <a:gd name="T48" fmla="*/ 125 w 252"/>
                <a:gd name="T49" fmla="*/ 242 h 251"/>
                <a:gd name="T50" fmla="*/ 91 w 252"/>
                <a:gd name="T51" fmla="*/ 249 h 251"/>
                <a:gd name="T52" fmla="*/ 62 w 252"/>
                <a:gd name="T53" fmla="*/ 251 h 251"/>
                <a:gd name="T54" fmla="*/ 37 w 252"/>
                <a:gd name="T55" fmla="*/ 246 h 251"/>
                <a:gd name="T56" fmla="*/ 18 w 252"/>
                <a:gd name="T57" fmla="*/ 236 h 251"/>
                <a:gd name="T58" fmla="*/ 5 w 252"/>
                <a:gd name="T59" fmla="*/ 221 h 251"/>
                <a:gd name="T60" fmla="*/ 0 w 252"/>
                <a:gd name="T61" fmla="*/ 200 h 251"/>
                <a:gd name="T62" fmla="*/ 1 w 252"/>
                <a:gd name="T63" fmla="*/ 177 h 251"/>
                <a:gd name="T64" fmla="*/ 13 w 252"/>
                <a:gd name="T65" fmla="*/ 146 h 251"/>
                <a:gd name="T66" fmla="*/ 34 w 252"/>
                <a:gd name="T67" fmla="*/ 116 h 251"/>
                <a:gd name="T68" fmla="*/ 60 w 252"/>
                <a:gd name="T69" fmla="*/ 83 h 251"/>
                <a:gd name="T70" fmla="*/ 94 w 252"/>
                <a:gd name="T71" fmla="*/ 52 h 251"/>
                <a:gd name="T72" fmla="*/ 131 w 252"/>
                <a:gd name="T73" fmla="*/ 24 h 251"/>
                <a:gd name="T74" fmla="*/ 172 w 252"/>
                <a:gd name="T7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251">
                  <a:moveTo>
                    <a:pt x="172" y="0"/>
                  </a:moveTo>
                  <a:lnTo>
                    <a:pt x="252" y="16"/>
                  </a:lnTo>
                  <a:lnTo>
                    <a:pt x="218" y="88"/>
                  </a:lnTo>
                  <a:lnTo>
                    <a:pt x="193" y="101"/>
                  </a:lnTo>
                  <a:lnTo>
                    <a:pt x="170" y="117"/>
                  </a:lnTo>
                  <a:lnTo>
                    <a:pt x="153" y="133"/>
                  </a:lnTo>
                  <a:lnTo>
                    <a:pt x="140" y="153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0" y="177"/>
                  </a:lnTo>
                  <a:lnTo>
                    <a:pt x="130" y="184"/>
                  </a:lnTo>
                  <a:lnTo>
                    <a:pt x="131" y="189"/>
                  </a:lnTo>
                  <a:lnTo>
                    <a:pt x="133" y="192"/>
                  </a:lnTo>
                  <a:lnTo>
                    <a:pt x="143" y="203"/>
                  </a:lnTo>
                  <a:lnTo>
                    <a:pt x="159" y="210"/>
                  </a:lnTo>
                  <a:lnTo>
                    <a:pt x="177" y="215"/>
                  </a:lnTo>
                  <a:lnTo>
                    <a:pt x="201" y="215"/>
                  </a:lnTo>
                  <a:lnTo>
                    <a:pt x="198" y="216"/>
                  </a:lnTo>
                  <a:lnTo>
                    <a:pt x="185" y="221"/>
                  </a:lnTo>
                  <a:lnTo>
                    <a:pt x="177" y="226"/>
                  </a:lnTo>
                  <a:lnTo>
                    <a:pt x="170" y="228"/>
                  </a:lnTo>
                  <a:lnTo>
                    <a:pt x="164" y="231"/>
                  </a:lnTo>
                  <a:lnTo>
                    <a:pt x="162" y="231"/>
                  </a:lnTo>
                  <a:lnTo>
                    <a:pt x="125" y="242"/>
                  </a:lnTo>
                  <a:lnTo>
                    <a:pt x="91" y="249"/>
                  </a:lnTo>
                  <a:lnTo>
                    <a:pt x="62" y="251"/>
                  </a:lnTo>
                  <a:lnTo>
                    <a:pt x="37" y="246"/>
                  </a:lnTo>
                  <a:lnTo>
                    <a:pt x="18" y="236"/>
                  </a:lnTo>
                  <a:lnTo>
                    <a:pt x="5" y="221"/>
                  </a:lnTo>
                  <a:lnTo>
                    <a:pt x="0" y="200"/>
                  </a:lnTo>
                  <a:lnTo>
                    <a:pt x="1" y="177"/>
                  </a:lnTo>
                  <a:lnTo>
                    <a:pt x="13" y="146"/>
                  </a:lnTo>
                  <a:lnTo>
                    <a:pt x="34" y="116"/>
                  </a:lnTo>
                  <a:lnTo>
                    <a:pt x="60" y="83"/>
                  </a:lnTo>
                  <a:lnTo>
                    <a:pt x="94" y="52"/>
                  </a:lnTo>
                  <a:lnTo>
                    <a:pt x="131" y="2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3576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/>
          <p:cNvSpPr/>
          <p:nvPr/>
        </p:nvSpPr>
        <p:spPr>
          <a:xfrm>
            <a:off x="2209800" y="1384300"/>
            <a:ext cx="9636457" cy="5125142"/>
          </a:xfrm>
          <a:prstGeom prst="round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5" name="Rectángulo 34"/>
          <p:cNvSpPr/>
          <p:nvPr/>
        </p:nvSpPr>
        <p:spPr>
          <a:xfrm>
            <a:off x="-125066" y="1615"/>
            <a:ext cx="10085696" cy="993175"/>
          </a:xfrm>
          <a:prstGeom prst="rect">
            <a:avLst/>
          </a:prstGeom>
          <a:solidFill>
            <a:srgbClr val="0159AC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s-CO" sz="1350">
              <a:solidFill>
                <a:prstClr val="white"/>
              </a:solidFill>
            </a:endParaRPr>
          </a:p>
        </p:txBody>
      </p:sp>
      <p:pic>
        <p:nvPicPr>
          <p:cNvPr id="26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333" y="6509442"/>
            <a:ext cx="1382250" cy="29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32" y="6509699"/>
            <a:ext cx="1215312" cy="279522"/>
          </a:xfrm>
          <a:prstGeom prst="rect">
            <a:avLst/>
          </a:prstGeom>
        </p:spPr>
      </p:pic>
      <p:sp>
        <p:nvSpPr>
          <p:cNvPr id="19" name="AutoShape 76"/>
          <p:cNvSpPr>
            <a:spLocks/>
          </p:cNvSpPr>
          <p:nvPr/>
        </p:nvSpPr>
        <p:spPr bwMode="auto">
          <a:xfrm>
            <a:off x="134760" y="192886"/>
            <a:ext cx="11820526" cy="5847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extLst/>
        </p:spPr>
        <p:txBody>
          <a:bodyPr wrap="square" rtlCol="0">
            <a:spAutoFit/>
          </a:bodyPr>
          <a:lstStyle/>
          <a:p>
            <a:pPr defTabSz="822960"/>
            <a:r>
              <a:rPr lang="es-PE" altLang="pt-BR" sz="32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 Black" panose="020B0803030403020204" pitchFamily="34" charset="0"/>
                <a:ea typeface="Dax" charset="0"/>
                <a:cs typeface="Segoe UI Light" panose="020B0502040204020203" pitchFamily="34" charset="0"/>
                <a:sym typeface="Tahoma" charset="0"/>
              </a:rPr>
              <a:t>Principales Habilidades </a:t>
            </a:r>
            <a:r>
              <a:rPr lang="es-PE" altLang="pt-BR" sz="32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 Black" panose="020B0803030403020204" pitchFamily="34" charset="0"/>
                <a:ea typeface="Dax" charset="0"/>
                <a:cs typeface="Segoe UI Light" panose="020B0502040204020203" pitchFamily="34" charset="0"/>
                <a:sym typeface="Tahoma" charset="0"/>
              </a:rPr>
              <a:t>del </a:t>
            </a:r>
            <a:r>
              <a:rPr lang="es-PE" altLang="pt-BR" sz="3200" b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 Black" panose="020B0803030403020204" pitchFamily="34" charset="0"/>
                <a:ea typeface="Dax" charset="0"/>
                <a:cs typeface="Segoe UI Light" panose="020B0502040204020203" pitchFamily="34" charset="0"/>
                <a:sym typeface="Tahoma" charset="0"/>
              </a:rPr>
              <a:t>personal</a:t>
            </a:r>
            <a:endParaRPr lang="es-PE" altLang="pt-BR" sz="3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ource Sans Pro Black" panose="020B0803030403020204" pitchFamily="34" charset="0"/>
              <a:ea typeface="Dax" charset="0"/>
              <a:cs typeface="Segoe UI Light" panose="020B0502040204020203" pitchFamily="34" charset="0"/>
              <a:sym typeface="Tahoma" charset="0"/>
            </a:endParaRPr>
          </a:p>
        </p:txBody>
      </p:sp>
      <p:cxnSp>
        <p:nvCxnSpPr>
          <p:cNvPr id="21" name="Conector recto 20"/>
          <p:cNvCxnSpPr/>
          <p:nvPr/>
        </p:nvCxnSpPr>
        <p:spPr>
          <a:xfrm>
            <a:off x="0" y="982635"/>
            <a:ext cx="9960630" cy="121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2903429" y="1784741"/>
            <a:ext cx="1859071" cy="1861326"/>
          </a:xfrm>
          <a:prstGeom prst="ellipse">
            <a:avLst/>
          </a:prstGeom>
          <a:solidFill>
            <a:srgbClr val="D9DE22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CO" sz="1400" dirty="0">
                <a:solidFill>
                  <a:schemeClr val="bg2">
                    <a:lumMod val="50000"/>
                  </a:schemeClr>
                </a:solidFill>
              </a:rPr>
              <a:t>Prácticas de Desarrollo Centradas en la calidad </a:t>
            </a:r>
          </a:p>
        </p:txBody>
      </p:sp>
      <p:sp>
        <p:nvSpPr>
          <p:cNvPr id="38" name="Elipse 37"/>
          <p:cNvSpPr/>
          <p:nvPr/>
        </p:nvSpPr>
        <p:spPr>
          <a:xfrm>
            <a:off x="5270755" y="1747326"/>
            <a:ext cx="1890376" cy="1887386"/>
          </a:xfrm>
          <a:prstGeom prst="ellipse">
            <a:avLst/>
          </a:prstGeom>
          <a:solidFill>
            <a:srgbClr val="30BFCE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CO" sz="1400" dirty="0">
                <a:solidFill>
                  <a:prstClr val="white"/>
                </a:solidFill>
              </a:rPr>
              <a:t>Automatización de Pruebas de Aceptación</a:t>
            </a:r>
          </a:p>
        </p:txBody>
      </p:sp>
      <p:sp>
        <p:nvSpPr>
          <p:cNvPr id="39" name="Elipse 38"/>
          <p:cNvSpPr/>
          <p:nvPr/>
        </p:nvSpPr>
        <p:spPr>
          <a:xfrm>
            <a:off x="7532290" y="1735404"/>
            <a:ext cx="1870964" cy="1908147"/>
          </a:xfrm>
          <a:prstGeom prst="ellipse">
            <a:avLst/>
          </a:prstGeom>
          <a:solidFill>
            <a:srgbClr val="D9DE2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CO" sz="1400" dirty="0">
                <a:solidFill>
                  <a:schemeClr val="bg2">
                    <a:lumMod val="50000"/>
                  </a:schemeClr>
                </a:solidFill>
              </a:rPr>
              <a:t>Infraestructura como código </a:t>
            </a:r>
          </a:p>
        </p:txBody>
      </p:sp>
      <p:sp>
        <p:nvSpPr>
          <p:cNvPr id="40" name="Elipse 39"/>
          <p:cNvSpPr/>
          <p:nvPr/>
        </p:nvSpPr>
        <p:spPr>
          <a:xfrm>
            <a:off x="9702043" y="1758681"/>
            <a:ext cx="1882176" cy="1887386"/>
          </a:xfrm>
          <a:prstGeom prst="ellipse">
            <a:avLst/>
          </a:prstGeom>
          <a:solidFill>
            <a:srgbClr val="30BFCE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CO" sz="1400" dirty="0">
                <a:solidFill>
                  <a:prstClr val="white"/>
                </a:solidFill>
              </a:rPr>
              <a:t>Administración y soporte a plataformas de despliegue continuo</a:t>
            </a:r>
          </a:p>
        </p:txBody>
      </p:sp>
      <p:sp>
        <p:nvSpPr>
          <p:cNvPr id="41" name="Elipse 40"/>
          <p:cNvSpPr/>
          <p:nvPr/>
        </p:nvSpPr>
        <p:spPr>
          <a:xfrm>
            <a:off x="2852628" y="3871291"/>
            <a:ext cx="1960671" cy="1890549"/>
          </a:xfrm>
          <a:prstGeom prst="ellipse">
            <a:avLst/>
          </a:prstGeom>
          <a:solidFill>
            <a:srgbClr val="30BFCE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CO" sz="1400" dirty="0">
                <a:solidFill>
                  <a:schemeClr val="bg1"/>
                </a:solidFill>
              </a:rPr>
              <a:t>Automatización de Despliegue (y </a:t>
            </a:r>
            <a:r>
              <a:rPr lang="es-CO" sz="1400" dirty="0" err="1">
                <a:solidFill>
                  <a:schemeClr val="bg1"/>
                </a:solidFill>
              </a:rPr>
              <a:t>rollback</a:t>
            </a:r>
            <a:r>
              <a:rPr lang="es-CO" sz="1400" dirty="0">
                <a:solidFill>
                  <a:schemeClr val="bg1"/>
                </a:solidFill>
              </a:rPr>
              <a:t>) de aplicaciones</a:t>
            </a:r>
          </a:p>
        </p:txBody>
      </p:sp>
      <p:sp>
        <p:nvSpPr>
          <p:cNvPr id="43" name="Elipse 42"/>
          <p:cNvSpPr/>
          <p:nvPr/>
        </p:nvSpPr>
        <p:spPr>
          <a:xfrm>
            <a:off x="7511679" y="3907596"/>
            <a:ext cx="1870964" cy="1953985"/>
          </a:xfrm>
          <a:prstGeom prst="ellipse">
            <a:avLst/>
          </a:prstGeom>
          <a:solidFill>
            <a:srgbClr val="30BFCE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CO" sz="1350" dirty="0">
                <a:solidFill>
                  <a:prstClr val="white"/>
                </a:solidFill>
              </a:rPr>
              <a:t>Aprovisionamiento Automático de Infraestructura</a:t>
            </a:r>
          </a:p>
        </p:txBody>
      </p:sp>
      <p:sp>
        <p:nvSpPr>
          <p:cNvPr id="47" name="Elipse 46"/>
          <p:cNvSpPr/>
          <p:nvPr/>
        </p:nvSpPr>
        <p:spPr>
          <a:xfrm>
            <a:off x="9797801" y="3998162"/>
            <a:ext cx="1786418" cy="1763678"/>
          </a:xfrm>
          <a:prstGeom prst="ellipse">
            <a:avLst/>
          </a:prstGeom>
          <a:solidFill>
            <a:srgbClr val="D9DE2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CO" sz="1400" dirty="0">
                <a:solidFill>
                  <a:schemeClr val="bg2">
                    <a:lumMod val="50000"/>
                  </a:schemeClr>
                </a:solidFill>
              </a:rPr>
              <a:t>Metodologías ágiles para desarrollo de software </a:t>
            </a:r>
          </a:p>
        </p:txBody>
      </p:sp>
      <p:sp>
        <p:nvSpPr>
          <p:cNvPr id="49" name="Elipse 48"/>
          <p:cNvSpPr/>
          <p:nvPr/>
        </p:nvSpPr>
        <p:spPr>
          <a:xfrm>
            <a:off x="5132402" y="3907596"/>
            <a:ext cx="1825242" cy="1890550"/>
          </a:xfrm>
          <a:prstGeom prst="ellipse">
            <a:avLst/>
          </a:prstGeom>
          <a:solidFill>
            <a:srgbClr val="D9DE2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s-CO" sz="1400" dirty="0">
                <a:solidFill>
                  <a:schemeClr val="bg2">
                    <a:lumMod val="50000"/>
                  </a:schemeClr>
                </a:solidFill>
              </a:rPr>
              <a:t>Análisis estático de código</a:t>
            </a:r>
          </a:p>
        </p:txBody>
      </p:sp>
      <p:grpSp>
        <p:nvGrpSpPr>
          <p:cNvPr id="61" name="Grupo 60"/>
          <p:cNvGrpSpPr/>
          <p:nvPr/>
        </p:nvGrpSpPr>
        <p:grpSpPr>
          <a:xfrm>
            <a:off x="600294" y="1747326"/>
            <a:ext cx="1850443" cy="2021154"/>
            <a:chOff x="950832" y="1636637"/>
            <a:chExt cx="1850443" cy="2021154"/>
          </a:xfrm>
        </p:grpSpPr>
        <p:sp>
          <p:nvSpPr>
            <p:cNvPr id="62" name="Elipse 61"/>
            <p:cNvSpPr/>
            <p:nvPr/>
          </p:nvSpPr>
          <p:spPr>
            <a:xfrm>
              <a:off x="950832" y="1807348"/>
              <a:ext cx="1850443" cy="1850443"/>
            </a:xfrm>
            <a:prstGeom prst="ellipse">
              <a:avLst/>
            </a:prstGeom>
            <a:solidFill>
              <a:srgbClr val="42BA9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3" name="Picture 2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44" y="1636637"/>
              <a:ext cx="1563419" cy="1474864"/>
            </a:xfrm>
            <a:prstGeom prst="rect">
              <a:avLst/>
            </a:prstGeom>
          </p:spPr>
        </p:pic>
      </p:grpSp>
      <p:pic>
        <p:nvPicPr>
          <p:cNvPr id="64" name="Imagen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6" y="3768480"/>
            <a:ext cx="1750456" cy="23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169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lang="es-CO" dirty="0" smtClean="0">
            <a:solidFill>
              <a:srgbClr val="C00000"/>
            </a:solidFill>
            <a:latin typeface="Source Sans Pro Black" panose="020B0803030403020204" pitchFamily="34" charset="0"/>
            <a:ea typeface="Dax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0_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0_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4_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4638</TotalTime>
  <Words>1331</Words>
  <Application>Microsoft Office PowerPoint</Application>
  <PresentationFormat>Panorámica</PresentationFormat>
  <Paragraphs>229</Paragraphs>
  <Slides>23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23</vt:i4>
      </vt:variant>
    </vt:vector>
  </HeadingPairs>
  <TitlesOfParts>
    <vt:vector size="46" baseType="lpstr">
      <vt:lpstr>ＭＳ Ｐゴシック</vt:lpstr>
      <vt:lpstr>Arial</vt:lpstr>
      <vt:lpstr>Arial Narrow</vt:lpstr>
      <vt:lpstr>Calibri</vt:lpstr>
      <vt:lpstr>Calibri Light</vt:lpstr>
      <vt:lpstr>Dax</vt:lpstr>
      <vt:lpstr>Dosis</vt:lpstr>
      <vt:lpstr>Effra</vt:lpstr>
      <vt:lpstr>Effra Medium</vt:lpstr>
      <vt:lpstr>Helvetica</vt:lpstr>
      <vt:lpstr>Impact</vt:lpstr>
      <vt:lpstr>Open Sans</vt:lpstr>
      <vt:lpstr>Segoe UI Light</vt:lpstr>
      <vt:lpstr>Source Sans Pro Black</vt:lpstr>
      <vt:lpstr>Tahoma</vt:lpstr>
      <vt:lpstr>Tema de Office</vt:lpstr>
      <vt:lpstr>9_Office Theme</vt:lpstr>
      <vt:lpstr>20_Office Theme</vt:lpstr>
      <vt:lpstr>13_Office Theme</vt:lpstr>
      <vt:lpstr>10_Office Theme</vt:lpstr>
      <vt:lpstr>14_Office Theme</vt:lpstr>
      <vt:lpstr>Office Theme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¿Que es DevOps?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Equipo de Trabajo Propuesto</vt:lpstr>
      <vt:lpstr> Propuesta</vt:lpstr>
      <vt:lpstr>PLAN DE TRABAJO   POR FASES</vt:lpstr>
      <vt:lpstr>Presentación de PowerPoint</vt:lpstr>
      <vt:lpstr>Presentación de PowerPoint</vt:lpstr>
      <vt:lpstr> Etapa de Formación</vt:lpstr>
      <vt:lpstr> Etapa de Mantenimiento</vt:lpstr>
      <vt:lpstr>Presentación de PowerPoint</vt:lpstr>
      <vt:lpstr>Presentación de PowerPoint</vt:lpstr>
      <vt:lpstr>Presentación de PowerPoint</vt:lpstr>
      <vt:lpstr>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Alejandro Pons Zambrana</dc:creator>
  <cp:lastModifiedBy>Rene</cp:lastModifiedBy>
  <cp:revision>342</cp:revision>
  <dcterms:created xsi:type="dcterms:W3CDTF">2018-01-09T15:49:00Z</dcterms:created>
  <dcterms:modified xsi:type="dcterms:W3CDTF">2018-11-15T16:43:40Z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3082-10.2.0.5965</vt:lpwstr>
  </property>
</Properties>
</file>